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9" r:id="rId6"/>
    <p:sldId id="262" r:id="rId7"/>
    <p:sldId id="265" r:id="rId8"/>
    <p:sldId id="268" r:id="rId9"/>
    <p:sldId id="271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ogo" id="{651C089C-5714-9B4E-AEED-CA5C18C7B309}">
          <p14:sldIdLst/>
        </p14:section>
        <p14:section name="graficos" id="{87866456-A7A9-694F-8CE4-DCE558EE46D1}">
          <p14:sldIdLst>
            <p14:sldId id="256"/>
            <p14:sldId id="259"/>
            <p14:sldId id="262"/>
            <p14:sldId id="265"/>
            <p14:sldId id="268"/>
            <p14:sldId id="271"/>
            <p14:sldId id="27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115B"/>
    <a:srgbClr val="006D77"/>
    <a:srgbClr val="808080"/>
    <a:srgbClr val="A5D1ED"/>
    <a:srgbClr val="009CC1"/>
    <a:srgbClr val="0061A9"/>
    <a:srgbClr val="B1EDE8"/>
    <a:srgbClr val="00B1C9"/>
    <a:srgbClr val="009242"/>
    <a:srgbClr val="007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2F82D4-DE5B-420F-A640-45D99A926B59}" v="13" dt="2022-07-19T08:24:54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06"/>
    <p:restoredTop sz="91943" autoAdjust="0"/>
  </p:normalViewPr>
  <p:slideViewPr>
    <p:cSldViewPr snapToGrid="0" snapToObjects="1">
      <p:cViewPr varScale="1">
        <p:scale>
          <a:sx n="118" d="100"/>
          <a:sy n="118" d="100"/>
        </p:scale>
        <p:origin x="-952" y="-120"/>
      </p:cViewPr>
      <p:guideLst>
        <p:guide orient="horz" pos="2160"/>
        <p:guide pos="384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8" Type="http://schemas.microsoft.com/office/2016/11/relationships/changesInfo" Target="changesInfos/changesInfo1.xml"/><Relationship Id="rId19" Type="http://schemas.microsoft.com/office/2015/10/relationships/revisionInfo" Target="revisionInfo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Alcalá" userId="d4e783fc-654a-4460-85bc-eef275f7bb57" providerId="ADAL" clId="{562F82D4-DE5B-420F-A640-45D99A926B59}"/>
    <pc:docChg chg="undo custSel modSld">
      <pc:chgData name="Cristina Alcalá" userId="d4e783fc-654a-4460-85bc-eef275f7bb57" providerId="ADAL" clId="{562F82D4-DE5B-420F-A640-45D99A926B59}" dt="2022-07-19T08:38:54.705" v="959"/>
      <pc:docMkLst>
        <pc:docMk/>
      </pc:docMkLst>
      <pc:sldChg chg="addSp delSp modSp mod">
        <pc:chgData name="Cristina Alcalá" userId="d4e783fc-654a-4460-85bc-eef275f7bb57" providerId="ADAL" clId="{562F82D4-DE5B-420F-A640-45D99A926B59}" dt="2022-07-19T08:35:21.905" v="880" actId="1076"/>
        <pc:sldMkLst>
          <pc:docMk/>
          <pc:sldMk cId="1681692777" sldId="256"/>
        </pc:sldMkLst>
        <pc:spChg chg="add mod">
          <ac:chgData name="Cristina Alcalá" userId="d4e783fc-654a-4460-85bc-eef275f7bb57" providerId="ADAL" clId="{562F82D4-DE5B-420F-A640-45D99A926B59}" dt="2022-07-18T12:32:16.622" v="217" actId="1076"/>
          <ac:spMkLst>
            <pc:docMk/>
            <pc:sldMk cId="1681692777" sldId="256"/>
            <ac:spMk id="3" creationId="{25E8A6DD-E405-7D93-69BB-B35A08D282B2}"/>
          </ac:spMkLst>
        </pc:spChg>
        <pc:spChg chg="add mod">
          <ac:chgData name="Cristina Alcalá" userId="d4e783fc-654a-4460-85bc-eef275f7bb57" providerId="ADAL" clId="{562F82D4-DE5B-420F-A640-45D99A926B59}" dt="2022-07-18T12:28:51.076" v="74" actId="1076"/>
          <ac:spMkLst>
            <pc:docMk/>
            <pc:sldMk cId="1681692777" sldId="256"/>
            <ac:spMk id="7" creationId="{CF72AE30-5065-92B0-5844-7556F6F37B6D}"/>
          </ac:spMkLst>
        </pc:spChg>
        <pc:spChg chg="mod">
          <ac:chgData name="Cristina Alcalá" userId="d4e783fc-654a-4460-85bc-eef275f7bb57" providerId="ADAL" clId="{562F82D4-DE5B-420F-A640-45D99A926B59}" dt="2022-07-18T12:31:14.359" v="82" actId="20577"/>
          <ac:spMkLst>
            <pc:docMk/>
            <pc:sldMk cId="1681692777" sldId="256"/>
            <ac:spMk id="8" creationId="{00000000-0000-0000-0000-000000000000}"/>
          </ac:spMkLst>
        </pc:spChg>
        <pc:spChg chg="del">
          <ac:chgData name="Cristina Alcalá" userId="d4e783fc-654a-4460-85bc-eef275f7bb57" providerId="ADAL" clId="{562F82D4-DE5B-420F-A640-45D99A926B59}" dt="2022-07-18T12:30:31.971" v="76" actId="478"/>
          <ac:spMkLst>
            <pc:docMk/>
            <pc:sldMk cId="1681692777" sldId="256"/>
            <ac:spMk id="9" creationId="{00000000-0000-0000-0000-000000000000}"/>
          </ac:spMkLst>
        </pc:spChg>
        <pc:spChg chg="add mod">
          <ac:chgData name="Cristina Alcalá" userId="d4e783fc-654a-4460-85bc-eef275f7bb57" providerId="ADAL" clId="{562F82D4-DE5B-420F-A640-45D99A926B59}" dt="2022-07-19T08:35:21.905" v="880" actId="1076"/>
          <ac:spMkLst>
            <pc:docMk/>
            <pc:sldMk cId="1681692777" sldId="256"/>
            <ac:spMk id="9" creationId="{D97908EA-C502-BA20-054C-3C31F96A39AB}"/>
          </ac:spMkLst>
        </pc:spChg>
        <pc:spChg chg="mod">
          <ac:chgData name="Cristina Alcalá" userId="d4e783fc-654a-4460-85bc-eef275f7bb57" providerId="ADAL" clId="{562F82D4-DE5B-420F-A640-45D99A926B59}" dt="2022-07-19T08:35:18.422" v="879" actId="20577"/>
          <ac:spMkLst>
            <pc:docMk/>
            <pc:sldMk cId="1681692777" sldId="256"/>
            <ac:spMk id="10" creationId="{00000000-0000-0000-0000-000000000000}"/>
          </ac:spMkLst>
        </pc:spChg>
        <pc:spChg chg="add mod">
          <ac:chgData name="Cristina Alcalá" userId="d4e783fc-654a-4460-85bc-eef275f7bb57" providerId="ADAL" clId="{562F82D4-DE5B-420F-A640-45D99A926B59}" dt="2022-07-19T08:34:57.371" v="876"/>
          <ac:spMkLst>
            <pc:docMk/>
            <pc:sldMk cId="1681692777" sldId="256"/>
            <ac:spMk id="11" creationId="{A03BAE17-3CE1-57C2-2643-9BB941D5645A}"/>
          </ac:spMkLst>
        </pc:spChg>
        <pc:picChg chg="add del">
          <ac:chgData name="Cristina Alcalá" userId="d4e783fc-654a-4460-85bc-eef275f7bb57" providerId="ADAL" clId="{562F82D4-DE5B-420F-A640-45D99A926B59}" dt="2022-07-18T12:26:24.935" v="12" actId="478"/>
          <ac:picMkLst>
            <pc:docMk/>
            <pc:sldMk cId="1681692777" sldId="256"/>
            <ac:picMk id="2" creationId="{9D37D029-0292-8D47-9D5F-1D248440417E}"/>
          </ac:picMkLst>
        </pc:picChg>
        <pc:picChg chg="del mod">
          <ac:chgData name="Cristina Alcalá" userId="d4e783fc-654a-4460-85bc-eef275f7bb57" providerId="ADAL" clId="{562F82D4-DE5B-420F-A640-45D99A926B59}" dt="2022-07-19T08:19:26.610" v="255" actId="478"/>
          <ac:picMkLst>
            <pc:docMk/>
            <pc:sldMk cId="1681692777" sldId="256"/>
            <ac:picMk id="12" creationId="{00000000-0000-0000-0000-000000000000}"/>
          </ac:picMkLst>
        </pc:picChg>
      </pc:sldChg>
      <pc:sldChg chg="addSp delSp modSp mod">
        <pc:chgData name="Cristina Alcalá" userId="d4e783fc-654a-4460-85bc-eef275f7bb57" providerId="ADAL" clId="{562F82D4-DE5B-420F-A640-45D99A926B59}" dt="2022-07-19T08:36:00.657" v="897" actId="20577"/>
        <pc:sldMkLst>
          <pc:docMk/>
          <pc:sldMk cId="1922018481" sldId="259"/>
        </pc:sldMkLst>
        <pc:spChg chg="add mod">
          <ac:chgData name="Cristina Alcalá" userId="d4e783fc-654a-4460-85bc-eef275f7bb57" providerId="ADAL" clId="{562F82D4-DE5B-420F-A640-45D99A926B59}" dt="2022-07-18T12:28:01.620" v="55" actId="1076"/>
          <ac:spMkLst>
            <pc:docMk/>
            <pc:sldMk cId="1922018481" sldId="259"/>
            <ac:spMk id="7" creationId="{B4BCCAD5-9FC6-A95F-190E-B75ED16135EC}"/>
          </ac:spMkLst>
        </pc:spChg>
        <pc:spChg chg="mod">
          <ac:chgData name="Cristina Alcalá" userId="d4e783fc-654a-4460-85bc-eef275f7bb57" providerId="ADAL" clId="{562F82D4-DE5B-420F-A640-45D99A926B59}" dt="2022-07-18T12:32:29.156" v="222" actId="20577"/>
          <ac:spMkLst>
            <pc:docMk/>
            <pc:sldMk cId="1922018481" sldId="259"/>
            <ac:spMk id="8" creationId="{00000000-0000-0000-0000-000000000000}"/>
          </ac:spMkLst>
        </pc:spChg>
        <pc:spChg chg="del">
          <ac:chgData name="Cristina Alcalá" userId="d4e783fc-654a-4460-85bc-eef275f7bb57" providerId="ADAL" clId="{562F82D4-DE5B-420F-A640-45D99A926B59}" dt="2022-07-18T12:30:35.608" v="77" actId="478"/>
          <ac:spMkLst>
            <pc:docMk/>
            <pc:sldMk cId="1922018481" sldId="259"/>
            <ac:spMk id="9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6:00.657" v="897" actId="20577"/>
          <ac:spMkLst>
            <pc:docMk/>
            <pc:sldMk cId="1922018481" sldId="259"/>
            <ac:spMk id="10" creationId="{00000000-0000-0000-0000-000000000000}"/>
          </ac:spMkLst>
        </pc:spChg>
        <pc:spChg chg="add mod">
          <ac:chgData name="Cristina Alcalá" userId="d4e783fc-654a-4460-85bc-eef275f7bb57" providerId="ADAL" clId="{562F82D4-DE5B-420F-A640-45D99A926B59}" dt="2022-07-19T08:35:29.932" v="881"/>
          <ac:spMkLst>
            <pc:docMk/>
            <pc:sldMk cId="1922018481" sldId="259"/>
            <ac:spMk id="11" creationId="{5E4C144F-17A5-E4BE-9850-1BE68D01F8F4}"/>
          </ac:spMkLst>
        </pc:spChg>
        <pc:spChg chg="add mod">
          <ac:chgData name="Cristina Alcalá" userId="d4e783fc-654a-4460-85bc-eef275f7bb57" providerId="ADAL" clId="{562F82D4-DE5B-420F-A640-45D99A926B59}" dt="2022-07-18T12:32:24.646" v="219" actId="1076"/>
          <ac:spMkLst>
            <pc:docMk/>
            <pc:sldMk cId="1922018481" sldId="259"/>
            <ac:spMk id="12" creationId="{185DEB8C-822C-162B-0FFE-FE1CC4CCC612}"/>
          </ac:spMkLst>
        </pc:spChg>
        <pc:picChg chg="del">
          <ac:chgData name="Cristina Alcalá" userId="d4e783fc-654a-4460-85bc-eef275f7bb57" providerId="ADAL" clId="{562F82D4-DE5B-420F-A640-45D99A926B59}" dt="2022-07-18T12:27:53.843" v="52" actId="478"/>
          <ac:picMkLst>
            <pc:docMk/>
            <pc:sldMk cId="1922018481" sldId="259"/>
            <ac:picMk id="6" creationId="{0C62853B-C8E2-5544-A3F0-DC82B26D2CBE}"/>
          </ac:picMkLst>
        </pc:picChg>
      </pc:sldChg>
      <pc:sldChg chg="addSp delSp modSp mod">
        <pc:chgData name="Cristina Alcalá" userId="d4e783fc-654a-4460-85bc-eef275f7bb57" providerId="ADAL" clId="{562F82D4-DE5B-420F-A640-45D99A926B59}" dt="2022-07-19T08:38:03.535" v="950" actId="20577"/>
        <pc:sldMkLst>
          <pc:docMk/>
          <pc:sldMk cId="531352976" sldId="262"/>
        </pc:sldMkLst>
        <pc:spChg chg="mod">
          <ac:chgData name="Cristina Alcalá" userId="d4e783fc-654a-4460-85bc-eef275f7bb57" providerId="ADAL" clId="{562F82D4-DE5B-420F-A640-45D99A926B59}" dt="2022-07-19T08:36:28.889" v="901"/>
          <ac:spMkLst>
            <pc:docMk/>
            <pc:sldMk cId="531352976" sldId="262"/>
            <ac:spMk id="3" creationId="{005C85AA-FC6E-3541-BD46-27F0416FC273}"/>
          </ac:spMkLst>
        </pc:spChg>
        <pc:spChg chg="mod">
          <ac:chgData name="Cristina Alcalá" userId="d4e783fc-654a-4460-85bc-eef275f7bb57" providerId="ADAL" clId="{562F82D4-DE5B-420F-A640-45D99A926B59}" dt="2022-07-18T12:32:33.398" v="224" actId="1076"/>
          <ac:spMkLst>
            <pc:docMk/>
            <pc:sldMk cId="531352976" sldId="262"/>
            <ac:spMk id="8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6:07.870" v="898"/>
          <ac:spMkLst>
            <pc:docMk/>
            <pc:sldMk cId="531352976" sldId="262"/>
            <ac:spMk id="9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7:39.337" v="927" actId="20577"/>
          <ac:spMkLst>
            <pc:docMk/>
            <pc:sldMk cId="531352976" sldId="262"/>
            <ac:spMk id="14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7:47.719" v="948" actId="20577"/>
          <ac:spMkLst>
            <pc:docMk/>
            <pc:sldMk cId="531352976" sldId="262"/>
            <ac:spMk id="15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6:42.258" v="903"/>
          <ac:spMkLst>
            <pc:docMk/>
            <pc:sldMk cId="531352976" sldId="262"/>
            <ac:spMk id="19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7:14.972" v="919" actId="20577"/>
          <ac:spMkLst>
            <pc:docMk/>
            <pc:sldMk cId="531352976" sldId="262"/>
            <ac:spMk id="20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7:07.108" v="915" actId="20577"/>
          <ac:spMkLst>
            <pc:docMk/>
            <pc:sldMk cId="531352976" sldId="262"/>
            <ac:spMk id="21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7:11.101" v="918" actId="20577"/>
          <ac:spMkLst>
            <pc:docMk/>
            <pc:sldMk cId="531352976" sldId="262"/>
            <ac:spMk id="22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8:03.535" v="950" actId="20577"/>
          <ac:spMkLst>
            <pc:docMk/>
            <pc:sldMk cId="531352976" sldId="262"/>
            <ac:spMk id="23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0:54.029" v="762" actId="20577"/>
          <ac:spMkLst>
            <pc:docMk/>
            <pc:sldMk cId="531352976" sldId="262"/>
            <ac:spMk id="24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6:46.757" v="909" actId="20577"/>
          <ac:spMkLst>
            <pc:docMk/>
            <pc:sldMk cId="531352976" sldId="262"/>
            <ac:spMk id="25" creationId="{B8942948-5190-6C4C-AEDE-9669F5605778}"/>
          </ac:spMkLst>
        </pc:spChg>
        <pc:spChg chg="mod">
          <ac:chgData name="Cristina Alcalá" userId="d4e783fc-654a-4460-85bc-eef275f7bb57" providerId="ADAL" clId="{562F82D4-DE5B-420F-A640-45D99A926B59}" dt="2022-07-19T08:36:59.893" v="912" actId="20577"/>
          <ac:spMkLst>
            <pc:docMk/>
            <pc:sldMk cId="531352976" sldId="262"/>
            <ac:spMk id="26" creationId="{EC40FD05-0C50-2B45-857C-3D2A1219D8E5}"/>
          </ac:spMkLst>
        </pc:spChg>
        <pc:spChg chg="add mod">
          <ac:chgData name="Cristina Alcalá" userId="d4e783fc-654a-4460-85bc-eef275f7bb57" providerId="ADAL" clId="{562F82D4-DE5B-420F-A640-45D99A926B59}" dt="2022-07-18T12:28:08.013" v="58" actId="1076"/>
          <ac:spMkLst>
            <pc:docMk/>
            <pc:sldMk cId="531352976" sldId="262"/>
            <ac:spMk id="28" creationId="{90635665-9192-56EB-5A2F-4A456AB70D9D}"/>
          </ac:spMkLst>
        </pc:spChg>
        <pc:spChg chg="add mod">
          <ac:chgData name="Cristina Alcalá" userId="d4e783fc-654a-4460-85bc-eef275f7bb57" providerId="ADAL" clId="{562F82D4-DE5B-420F-A640-45D99A926B59}" dt="2022-07-18T12:32:26.265" v="220"/>
          <ac:spMkLst>
            <pc:docMk/>
            <pc:sldMk cId="531352976" sldId="262"/>
            <ac:spMk id="29" creationId="{A8C65782-62F7-FDBA-C260-DB4C4A906BDB}"/>
          </ac:spMkLst>
        </pc:spChg>
        <pc:picChg chg="del">
          <ac:chgData name="Cristina Alcalá" userId="d4e783fc-654a-4460-85bc-eef275f7bb57" providerId="ADAL" clId="{562F82D4-DE5B-420F-A640-45D99A926B59}" dt="2022-07-18T12:28:03.320" v="56" actId="478"/>
          <ac:picMkLst>
            <pc:docMk/>
            <pc:sldMk cId="531352976" sldId="262"/>
            <ac:picMk id="27" creationId="{E98ABCA0-957A-F94D-A6BB-0EBE0F67ACBA}"/>
          </ac:picMkLst>
        </pc:picChg>
      </pc:sldChg>
      <pc:sldChg chg="addSp delSp modSp mod">
        <pc:chgData name="Cristina Alcalá" userId="d4e783fc-654a-4460-85bc-eef275f7bb57" providerId="ADAL" clId="{562F82D4-DE5B-420F-A640-45D99A926B59}" dt="2022-07-19T08:38:32.209" v="956" actId="20577"/>
        <pc:sldMkLst>
          <pc:docMk/>
          <pc:sldMk cId="655154589" sldId="265"/>
        </pc:sldMkLst>
        <pc:spChg chg="mod">
          <ac:chgData name="Cristina Alcalá" userId="d4e783fc-654a-4460-85bc-eef275f7bb57" providerId="ADAL" clId="{562F82D4-DE5B-420F-A640-45D99A926B59}" dt="2022-07-18T12:32:35.827" v="226" actId="20577"/>
          <ac:spMkLst>
            <pc:docMk/>
            <pc:sldMk cId="655154589" sldId="265"/>
            <ac:spMk id="8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8:12.971" v="951"/>
          <ac:spMkLst>
            <pc:docMk/>
            <pc:sldMk cId="655154589" sldId="265"/>
            <ac:spMk id="9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8:32.209" v="956" actId="20577"/>
          <ac:spMkLst>
            <pc:docMk/>
            <pc:sldMk cId="655154589" sldId="265"/>
            <ac:spMk id="22" creationId="{00000000-0000-0000-0000-000000000000}"/>
          </ac:spMkLst>
        </pc:spChg>
        <pc:spChg chg="add mod">
          <ac:chgData name="Cristina Alcalá" userId="d4e783fc-654a-4460-85bc-eef275f7bb57" providerId="ADAL" clId="{562F82D4-DE5B-420F-A640-45D99A926B59}" dt="2022-07-18T12:28:15.357" v="61" actId="1076"/>
          <ac:spMkLst>
            <pc:docMk/>
            <pc:sldMk cId="655154589" sldId="265"/>
            <ac:spMk id="27" creationId="{D838E1A8-BD46-1786-EC7A-44142AB98884}"/>
          </ac:spMkLst>
        </pc:spChg>
        <pc:spChg chg="add mod">
          <ac:chgData name="Cristina Alcalá" userId="d4e783fc-654a-4460-85bc-eef275f7bb57" providerId="ADAL" clId="{562F82D4-DE5B-420F-A640-45D99A926B59}" dt="2022-07-18T12:32:40.837" v="229" actId="1076"/>
          <ac:spMkLst>
            <pc:docMk/>
            <pc:sldMk cId="655154589" sldId="265"/>
            <ac:spMk id="28" creationId="{02AB2690-2CC7-6953-38D5-6600BE17EFF0}"/>
          </ac:spMkLst>
        </pc:spChg>
        <pc:picChg chg="del">
          <ac:chgData name="Cristina Alcalá" userId="d4e783fc-654a-4460-85bc-eef275f7bb57" providerId="ADAL" clId="{562F82D4-DE5B-420F-A640-45D99A926B59}" dt="2022-07-18T12:28:10.039" v="59" actId="478"/>
          <ac:picMkLst>
            <pc:docMk/>
            <pc:sldMk cId="655154589" sldId="265"/>
            <ac:picMk id="26" creationId="{9E5C4A63-6CED-3642-BB2B-8163F6D19F03}"/>
          </ac:picMkLst>
        </pc:picChg>
      </pc:sldChg>
      <pc:sldChg chg="addSp delSp modSp mod">
        <pc:chgData name="Cristina Alcalá" userId="d4e783fc-654a-4460-85bc-eef275f7bb57" providerId="ADAL" clId="{562F82D4-DE5B-420F-A640-45D99A926B59}" dt="2022-07-19T08:38:41.242" v="957"/>
        <pc:sldMkLst>
          <pc:docMk/>
          <pc:sldMk cId="996879552" sldId="268"/>
        </pc:sldMkLst>
        <pc:spChg chg="mod">
          <ac:chgData name="Cristina Alcalá" userId="d4e783fc-654a-4460-85bc-eef275f7bb57" providerId="ADAL" clId="{562F82D4-DE5B-420F-A640-45D99A926B59}" dt="2022-07-18T12:32:43.907" v="231" actId="20577"/>
          <ac:spMkLst>
            <pc:docMk/>
            <pc:sldMk cId="996879552" sldId="268"/>
            <ac:spMk id="8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8:41.242" v="957"/>
          <ac:spMkLst>
            <pc:docMk/>
            <pc:sldMk cId="996879552" sldId="268"/>
            <ac:spMk id="9" creationId="{00000000-0000-0000-0000-000000000000}"/>
          </ac:spMkLst>
        </pc:spChg>
        <pc:spChg chg="add mod">
          <ac:chgData name="Cristina Alcalá" userId="d4e783fc-654a-4460-85bc-eef275f7bb57" providerId="ADAL" clId="{562F82D4-DE5B-420F-A640-45D99A926B59}" dt="2022-07-18T12:28:22.493" v="64" actId="1076"/>
          <ac:spMkLst>
            <pc:docMk/>
            <pc:sldMk cId="996879552" sldId="268"/>
            <ac:spMk id="21" creationId="{65464C52-3D62-0609-2079-4AB9FFB4FF82}"/>
          </ac:spMkLst>
        </pc:spChg>
        <pc:spChg chg="add mod">
          <ac:chgData name="Cristina Alcalá" userId="d4e783fc-654a-4460-85bc-eef275f7bb57" providerId="ADAL" clId="{562F82D4-DE5B-420F-A640-45D99A926B59}" dt="2022-07-18T12:32:49.227" v="233" actId="1076"/>
          <ac:spMkLst>
            <pc:docMk/>
            <pc:sldMk cId="996879552" sldId="268"/>
            <ac:spMk id="22" creationId="{17E6C2A2-6F94-760E-F24C-41F20F1B2D56}"/>
          </ac:spMkLst>
        </pc:spChg>
        <pc:picChg chg="del">
          <ac:chgData name="Cristina Alcalá" userId="d4e783fc-654a-4460-85bc-eef275f7bb57" providerId="ADAL" clId="{562F82D4-DE5B-420F-A640-45D99A926B59}" dt="2022-07-18T12:28:18.265" v="62" actId="478"/>
          <ac:picMkLst>
            <pc:docMk/>
            <pc:sldMk cId="996879552" sldId="268"/>
            <ac:picMk id="20" creationId="{4F56E8C2-682D-3145-B259-2B38BF1AAA88}"/>
          </ac:picMkLst>
        </pc:picChg>
      </pc:sldChg>
      <pc:sldChg chg="addSp delSp modSp mod">
        <pc:chgData name="Cristina Alcalá" userId="d4e783fc-654a-4460-85bc-eef275f7bb57" providerId="ADAL" clId="{562F82D4-DE5B-420F-A640-45D99A926B59}" dt="2022-07-19T08:38:47.642" v="958"/>
        <pc:sldMkLst>
          <pc:docMk/>
          <pc:sldMk cId="302935500" sldId="271"/>
        </pc:sldMkLst>
        <pc:spChg chg="mod">
          <ac:chgData name="Cristina Alcalá" userId="d4e783fc-654a-4460-85bc-eef275f7bb57" providerId="ADAL" clId="{562F82D4-DE5B-420F-A640-45D99A926B59}" dt="2022-07-18T12:32:53.163" v="238" actId="20577"/>
          <ac:spMkLst>
            <pc:docMk/>
            <pc:sldMk cId="302935500" sldId="271"/>
            <ac:spMk id="8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8:47.642" v="958"/>
          <ac:spMkLst>
            <pc:docMk/>
            <pc:sldMk cId="302935500" sldId="271"/>
            <ac:spMk id="9" creationId="{00000000-0000-0000-0000-000000000000}"/>
          </ac:spMkLst>
        </pc:spChg>
        <pc:spChg chg="add mod">
          <ac:chgData name="Cristina Alcalá" userId="d4e783fc-654a-4460-85bc-eef275f7bb57" providerId="ADAL" clId="{562F82D4-DE5B-420F-A640-45D99A926B59}" dt="2022-07-18T12:28:29.629" v="67" actId="1076"/>
          <ac:spMkLst>
            <pc:docMk/>
            <pc:sldMk cId="302935500" sldId="271"/>
            <ac:spMk id="14" creationId="{63C13C59-460F-9A3A-70A0-642F22BF15BF}"/>
          </ac:spMkLst>
        </pc:spChg>
        <pc:spChg chg="add mod">
          <ac:chgData name="Cristina Alcalá" userId="d4e783fc-654a-4460-85bc-eef275f7bb57" providerId="ADAL" clId="{562F82D4-DE5B-420F-A640-45D99A926B59}" dt="2022-07-18T12:32:56.343" v="240" actId="1076"/>
          <ac:spMkLst>
            <pc:docMk/>
            <pc:sldMk cId="302935500" sldId="271"/>
            <ac:spMk id="15" creationId="{C4E47341-F721-4476-A599-2549C4388D37}"/>
          </ac:spMkLst>
        </pc:spChg>
        <pc:picChg chg="del">
          <ac:chgData name="Cristina Alcalá" userId="d4e783fc-654a-4460-85bc-eef275f7bb57" providerId="ADAL" clId="{562F82D4-DE5B-420F-A640-45D99A926B59}" dt="2022-07-18T12:28:25.164" v="65" actId="478"/>
          <ac:picMkLst>
            <pc:docMk/>
            <pc:sldMk cId="302935500" sldId="271"/>
            <ac:picMk id="12" creationId="{5B4D8703-9D58-E04C-AF1F-B1C5B26BD506}"/>
          </ac:picMkLst>
        </pc:picChg>
      </pc:sldChg>
      <pc:sldChg chg="addSp delSp modSp mod">
        <pc:chgData name="Cristina Alcalá" userId="d4e783fc-654a-4460-85bc-eef275f7bb57" providerId="ADAL" clId="{562F82D4-DE5B-420F-A640-45D99A926B59}" dt="2022-07-19T08:38:54.705" v="959"/>
        <pc:sldMkLst>
          <pc:docMk/>
          <pc:sldMk cId="1148576388" sldId="274"/>
        </pc:sldMkLst>
        <pc:spChg chg="mod">
          <ac:chgData name="Cristina Alcalá" userId="d4e783fc-654a-4460-85bc-eef275f7bb57" providerId="ADAL" clId="{562F82D4-DE5B-420F-A640-45D99A926B59}" dt="2022-07-18T12:33:00.557" v="243" actId="20577"/>
          <ac:spMkLst>
            <pc:docMk/>
            <pc:sldMk cId="1148576388" sldId="274"/>
            <ac:spMk id="8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9T08:38:54.705" v="959"/>
          <ac:spMkLst>
            <pc:docMk/>
            <pc:sldMk cId="1148576388" sldId="274"/>
            <ac:spMk id="9" creationId="{00000000-0000-0000-0000-000000000000}"/>
          </ac:spMkLst>
        </pc:spChg>
        <pc:spChg chg="mod">
          <ac:chgData name="Cristina Alcalá" userId="d4e783fc-654a-4460-85bc-eef275f7bb57" providerId="ADAL" clId="{562F82D4-DE5B-420F-A640-45D99A926B59}" dt="2022-07-18T12:28:39.692" v="72" actId="1076"/>
          <ac:spMkLst>
            <pc:docMk/>
            <pc:sldMk cId="1148576388" sldId="274"/>
            <ac:spMk id="11" creationId="{CEE83B05-70CE-D24B-8B16-04081165B85B}"/>
          </ac:spMkLst>
        </pc:spChg>
        <pc:spChg chg="add mod">
          <ac:chgData name="Cristina Alcalá" userId="d4e783fc-654a-4460-85bc-eef275f7bb57" providerId="ADAL" clId="{562F82D4-DE5B-420F-A640-45D99A926B59}" dt="2022-07-18T12:28:43.244" v="73" actId="1076"/>
          <ac:spMkLst>
            <pc:docMk/>
            <pc:sldMk cId="1148576388" sldId="274"/>
            <ac:spMk id="18" creationId="{1CCFC1CC-9CF1-BFFA-3707-2E24D3095D56}"/>
          </ac:spMkLst>
        </pc:spChg>
        <pc:spChg chg="add mod">
          <ac:chgData name="Cristina Alcalá" userId="d4e783fc-654a-4460-85bc-eef275f7bb57" providerId="ADAL" clId="{562F82D4-DE5B-420F-A640-45D99A926B59}" dt="2022-07-18T12:33:04.918" v="244" actId="1076"/>
          <ac:spMkLst>
            <pc:docMk/>
            <pc:sldMk cId="1148576388" sldId="274"/>
            <ac:spMk id="19" creationId="{8558F046-BA9F-6B71-FA69-03F54AFE6471}"/>
          </ac:spMkLst>
        </pc:spChg>
        <pc:picChg chg="del">
          <ac:chgData name="Cristina Alcalá" userId="d4e783fc-654a-4460-85bc-eef275f7bb57" providerId="ADAL" clId="{562F82D4-DE5B-420F-A640-45D99A926B59}" dt="2022-07-18T12:28:31.924" v="68" actId="478"/>
          <ac:picMkLst>
            <pc:docMk/>
            <pc:sldMk cId="1148576388" sldId="274"/>
            <ac:picMk id="13" creationId="{116D97EA-3BB8-EF47-A69F-D7732C01D0E3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1892B9-EE31-3142-96B6-7E64AD2F9F33}" type="doc">
      <dgm:prSet loTypeId="urn:microsoft.com/office/officeart/2008/layout/PictureGrid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D868600-D1C3-2048-85F8-4AFAA3FDFCA1}">
      <dgm:prSet phldrT="[Texto]" phldr="1"/>
      <dgm:spPr/>
      <dgm:t>
        <a:bodyPr/>
        <a:lstStyle/>
        <a:p>
          <a:endParaRPr lang="es-ES"/>
        </a:p>
      </dgm:t>
    </dgm:pt>
    <dgm:pt modelId="{05352245-2462-E540-8970-4BC9B945E673}" type="sibTrans" cxnId="{7A9D0B08-5546-014F-B397-D5206C90117D}">
      <dgm:prSet/>
      <dgm:spPr/>
      <dgm:t>
        <a:bodyPr/>
        <a:lstStyle/>
        <a:p>
          <a:endParaRPr lang="es-ES"/>
        </a:p>
      </dgm:t>
    </dgm:pt>
    <dgm:pt modelId="{77FD4FCB-BA07-484B-90DC-AFCC8B0D1F4B}" type="parTrans" cxnId="{7A9D0B08-5546-014F-B397-D5206C90117D}">
      <dgm:prSet/>
      <dgm:spPr/>
      <dgm:t>
        <a:bodyPr/>
        <a:lstStyle/>
        <a:p>
          <a:endParaRPr lang="es-ES"/>
        </a:p>
      </dgm:t>
    </dgm:pt>
    <dgm:pt modelId="{D5ECF260-8F7B-2A44-A286-D03F524883A7}" type="pres">
      <dgm:prSet presAssocID="{D11892B9-EE31-3142-96B6-7E64AD2F9F33}" presName="Name0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  <dgm:pt modelId="{2C98E45A-30DB-EA46-943D-E951C6A2B91D}" type="pres">
      <dgm:prSet presAssocID="{6D868600-D1C3-2048-85F8-4AFAA3FDFCA1}" presName="composite" presStyleCnt="0"/>
      <dgm:spPr/>
    </dgm:pt>
    <dgm:pt modelId="{E28AFB0F-FA2B-434D-AFAB-21B92CDEFC01}" type="pres">
      <dgm:prSet presAssocID="{6D868600-D1C3-2048-85F8-4AFAA3FDFCA1}" presName="rect2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A254DA-694B-0244-BD12-2E71DF243AB7}" type="pres">
      <dgm:prSet presAssocID="{6D868600-D1C3-2048-85F8-4AFAA3FDFCA1}" presName="rect1" presStyleLbl="alignImgPlace1" presStyleIdx="0" presStyleCnt="1" custScaleX="266682" custScaleY="251637" custLinFactNeighborX="-103" custLinFactNeighborY="7510"/>
      <dgm:spPr/>
    </dgm:pt>
  </dgm:ptLst>
  <dgm:cxnLst>
    <dgm:cxn modelId="{5A47C98F-6AAE-2B4B-BF0F-D6E0DBE354DA}" type="presOf" srcId="{D11892B9-EE31-3142-96B6-7E64AD2F9F33}" destId="{D5ECF260-8F7B-2A44-A286-D03F524883A7}" srcOrd="0" destOrd="0" presId="urn:microsoft.com/office/officeart/2008/layout/PictureGrid"/>
    <dgm:cxn modelId="{7A9D0B08-5546-014F-B397-D5206C90117D}" srcId="{D11892B9-EE31-3142-96B6-7E64AD2F9F33}" destId="{6D868600-D1C3-2048-85F8-4AFAA3FDFCA1}" srcOrd="0" destOrd="0" parTransId="{77FD4FCB-BA07-484B-90DC-AFCC8B0D1F4B}" sibTransId="{05352245-2462-E540-8970-4BC9B945E673}"/>
    <dgm:cxn modelId="{FA6A4630-6E66-B543-9A85-54692139DB04}" type="presOf" srcId="{6D868600-D1C3-2048-85F8-4AFAA3FDFCA1}" destId="{E28AFB0F-FA2B-434D-AFAB-21B92CDEFC01}" srcOrd="0" destOrd="0" presId="urn:microsoft.com/office/officeart/2008/layout/PictureGrid"/>
    <dgm:cxn modelId="{230C2ACE-8386-1C4C-BC1A-937F088EF460}" type="presParOf" srcId="{D5ECF260-8F7B-2A44-A286-D03F524883A7}" destId="{2C98E45A-30DB-EA46-943D-E951C6A2B91D}" srcOrd="0" destOrd="0" presId="urn:microsoft.com/office/officeart/2008/layout/PictureGrid"/>
    <dgm:cxn modelId="{658A4158-3BCB-8D48-9417-B5276C6B221E}" type="presParOf" srcId="{2C98E45A-30DB-EA46-943D-E951C6A2B91D}" destId="{E28AFB0F-FA2B-434D-AFAB-21B92CDEFC01}" srcOrd="0" destOrd="0" presId="urn:microsoft.com/office/officeart/2008/layout/PictureGrid"/>
    <dgm:cxn modelId="{608755F6-CFE8-FA49-ABBE-48E0907C261F}" type="presParOf" srcId="{2C98E45A-30DB-EA46-943D-E951C6A2B91D}" destId="{3AA254DA-694B-0244-BD12-2E71DF243AB7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1892B9-EE31-3142-96B6-7E64AD2F9F33}" type="doc">
      <dgm:prSet loTypeId="urn:microsoft.com/office/officeart/2008/layout/PictureGrid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D868600-D1C3-2048-85F8-4AFAA3FDFCA1}">
      <dgm:prSet phldrT="[Texto]" phldr="1"/>
      <dgm:spPr/>
      <dgm:t>
        <a:bodyPr/>
        <a:lstStyle/>
        <a:p>
          <a:endParaRPr lang="es-ES"/>
        </a:p>
      </dgm:t>
    </dgm:pt>
    <dgm:pt modelId="{05352245-2462-E540-8970-4BC9B945E673}" type="sibTrans" cxnId="{7A9D0B08-5546-014F-B397-D5206C90117D}">
      <dgm:prSet/>
      <dgm:spPr/>
      <dgm:t>
        <a:bodyPr/>
        <a:lstStyle/>
        <a:p>
          <a:endParaRPr lang="es-ES"/>
        </a:p>
      </dgm:t>
    </dgm:pt>
    <dgm:pt modelId="{77FD4FCB-BA07-484B-90DC-AFCC8B0D1F4B}" type="parTrans" cxnId="{7A9D0B08-5546-014F-B397-D5206C90117D}">
      <dgm:prSet/>
      <dgm:spPr/>
      <dgm:t>
        <a:bodyPr/>
        <a:lstStyle/>
        <a:p>
          <a:endParaRPr lang="es-ES"/>
        </a:p>
      </dgm:t>
    </dgm:pt>
    <dgm:pt modelId="{D5ECF260-8F7B-2A44-A286-D03F524883A7}" type="pres">
      <dgm:prSet presAssocID="{D11892B9-EE31-3142-96B6-7E64AD2F9F33}" presName="Name0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  <dgm:pt modelId="{2C98E45A-30DB-EA46-943D-E951C6A2B91D}" type="pres">
      <dgm:prSet presAssocID="{6D868600-D1C3-2048-85F8-4AFAA3FDFCA1}" presName="composite" presStyleCnt="0"/>
      <dgm:spPr/>
    </dgm:pt>
    <dgm:pt modelId="{E28AFB0F-FA2B-434D-AFAB-21B92CDEFC01}" type="pres">
      <dgm:prSet presAssocID="{6D868600-D1C3-2048-85F8-4AFAA3FDFCA1}" presName="rect2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A254DA-694B-0244-BD12-2E71DF243AB7}" type="pres">
      <dgm:prSet presAssocID="{6D868600-D1C3-2048-85F8-4AFAA3FDFCA1}" presName="rect1" presStyleLbl="alignImgPlace1" presStyleIdx="0" presStyleCnt="1" custScaleX="266682" custScaleY="60576" custLinFactNeighborX="5284" custLinFactNeighborY="-37380"/>
      <dgm:spPr/>
    </dgm:pt>
  </dgm:ptLst>
  <dgm:cxnLst>
    <dgm:cxn modelId="{5A47C98F-6AAE-2B4B-BF0F-D6E0DBE354DA}" type="presOf" srcId="{D11892B9-EE31-3142-96B6-7E64AD2F9F33}" destId="{D5ECF260-8F7B-2A44-A286-D03F524883A7}" srcOrd="0" destOrd="0" presId="urn:microsoft.com/office/officeart/2008/layout/PictureGrid"/>
    <dgm:cxn modelId="{7A9D0B08-5546-014F-B397-D5206C90117D}" srcId="{D11892B9-EE31-3142-96B6-7E64AD2F9F33}" destId="{6D868600-D1C3-2048-85F8-4AFAA3FDFCA1}" srcOrd="0" destOrd="0" parTransId="{77FD4FCB-BA07-484B-90DC-AFCC8B0D1F4B}" sibTransId="{05352245-2462-E540-8970-4BC9B945E673}"/>
    <dgm:cxn modelId="{FA6A4630-6E66-B543-9A85-54692139DB04}" type="presOf" srcId="{6D868600-D1C3-2048-85F8-4AFAA3FDFCA1}" destId="{E28AFB0F-FA2B-434D-AFAB-21B92CDEFC01}" srcOrd="0" destOrd="0" presId="urn:microsoft.com/office/officeart/2008/layout/PictureGrid"/>
    <dgm:cxn modelId="{230C2ACE-8386-1C4C-BC1A-937F088EF460}" type="presParOf" srcId="{D5ECF260-8F7B-2A44-A286-D03F524883A7}" destId="{2C98E45A-30DB-EA46-943D-E951C6A2B91D}" srcOrd="0" destOrd="0" presId="urn:microsoft.com/office/officeart/2008/layout/PictureGrid"/>
    <dgm:cxn modelId="{658A4158-3BCB-8D48-9417-B5276C6B221E}" type="presParOf" srcId="{2C98E45A-30DB-EA46-943D-E951C6A2B91D}" destId="{E28AFB0F-FA2B-434D-AFAB-21B92CDEFC01}" srcOrd="0" destOrd="0" presId="urn:microsoft.com/office/officeart/2008/layout/PictureGrid"/>
    <dgm:cxn modelId="{608755F6-CFE8-FA49-ABBE-48E0907C261F}" type="presParOf" srcId="{2C98E45A-30DB-EA46-943D-E951C6A2B91D}" destId="{3AA254DA-694B-0244-BD12-2E71DF243AB7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1892B9-EE31-3142-96B6-7E64AD2F9F33}" type="doc">
      <dgm:prSet loTypeId="urn:microsoft.com/office/officeart/2008/layout/PictureGrid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D868600-D1C3-2048-85F8-4AFAA3FDFCA1}">
      <dgm:prSet phldrT="[Texto]" phldr="1"/>
      <dgm:spPr/>
      <dgm:t>
        <a:bodyPr/>
        <a:lstStyle/>
        <a:p>
          <a:endParaRPr lang="es-ES"/>
        </a:p>
      </dgm:t>
    </dgm:pt>
    <dgm:pt modelId="{05352245-2462-E540-8970-4BC9B945E673}" type="sibTrans" cxnId="{7A9D0B08-5546-014F-B397-D5206C90117D}">
      <dgm:prSet/>
      <dgm:spPr/>
      <dgm:t>
        <a:bodyPr/>
        <a:lstStyle/>
        <a:p>
          <a:endParaRPr lang="es-ES"/>
        </a:p>
      </dgm:t>
    </dgm:pt>
    <dgm:pt modelId="{77FD4FCB-BA07-484B-90DC-AFCC8B0D1F4B}" type="parTrans" cxnId="{7A9D0B08-5546-014F-B397-D5206C90117D}">
      <dgm:prSet/>
      <dgm:spPr/>
      <dgm:t>
        <a:bodyPr/>
        <a:lstStyle/>
        <a:p>
          <a:endParaRPr lang="es-ES"/>
        </a:p>
      </dgm:t>
    </dgm:pt>
    <dgm:pt modelId="{D5ECF260-8F7B-2A44-A286-D03F524883A7}" type="pres">
      <dgm:prSet presAssocID="{D11892B9-EE31-3142-96B6-7E64AD2F9F33}" presName="Name0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  <dgm:pt modelId="{2C98E45A-30DB-EA46-943D-E951C6A2B91D}" type="pres">
      <dgm:prSet presAssocID="{6D868600-D1C3-2048-85F8-4AFAA3FDFCA1}" presName="composite" presStyleCnt="0"/>
      <dgm:spPr/>
    </dgm:pt>
    <dgm:pt modelId="{E28AFB0F-FA2B-434D-AFAB-21B92CDEFC01}" type="pres">
      <dgm:prSet presAssocID="{6D868600-D1C3-2048-85F8-4AFAA3FDFCA1}" presName="rect2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A254DA-694B-0244-BD12-2E71DF243AB7}" type="pres">
      <dgm:prSet presAssocID="{6D868600-D1C3-2048-85F8-4AFAA3FDFCA1}" presName="rect1" presStyleLbl="alignImgPlace1" presStyleIdx="0" presStyleCnt="1" custScaleX="291095" custScaleY="251637" custLinFactNeighborX="-103" custLinFactNeighborY="7510"/>
      <dgm:spPr/>
    </dgm:pt>
  </dgm:ptLst>
  <dgm:cxnLst>
    <dgm:cxn modelId="{5A47C98F-6AAE-2B4B-BF0F-D6E0DBE354DA}" type="presOf" srcId="{D11892B9-EE31-3142-96B6-7E64AD2F9F33}" destId="{D5ECF260-8F7B-2A44-A286-D03F524883A7}" srcOrd="0" destOrd="0" presId="urn:microsoft.com/office/officeart/2008/layout/PictureGrid"/>
    <dgm:cxn modelId="{7A9D0B08-5546-014F-B397-D5206C90117D}" srcId="{D11892B9-EE31-3142-96B6-7E64AD2F9F33}" destId="{6D868600-D1C3-2048-85F8-4AFAA3FDFCA1}" srcOrd="0" destOrd="0" parTransId="{77FD4FCB-BA07-484B-90DC-AFCC8B0D1F4B}" sibTransId="{05352245-2462-E540-8970-4BC9B945E673}"/>
    <dgm:cxn modelId="{FA6A4630-6E66-B543-9A85-54692139DB04}" type="presOf" srcId="{6D868600-D1C3-2048-85F8-4AFAA3FDFCA1}" destId="{E28AFB0F-FA2B-434D-AFAB-21B92CDEFC01}" srcOrd="0" destOrd="0" presId="urn:microsoft.com/office/officeart/2008/layout/PictureGrid"/>
    <dgm:cxn modelId="{230C2ACE-8386-1C4C-BC1A-937F088EF460}" type="presParOf" srcId="{D5ECF260-8F7B-2A44-A286-D03F524883A7}" destId="{2C98E45A-30DB-EA46-943D-E951C6A2B91D}" srcOrd="0" destOrd="0" presId="urn:microsoft.com/office/officeart/2008/layout/PictureGrid"/>
    <dgm:cxn modelId="{658A4158-3BCB-8D48-9417-B5276C6B221E}" type="presParOf" srcId="{2C98E45A-30DB-EA46-943D-E951C6A2B91D}" destId="{E28AFB0F-FA2B-434D-AFAB-21B92CDEFC01}" srcOrd="0" destOrd="0" presId="urn:microsoft.com/office/officeart/2008/layout/PictureGrid"/>
    <dgm:cxn modelId="{608755F6-CFE8-FA49-ABBE-48E0907C261F}" type="presParOf" srcId="{2C98E45A-30DB-EA46-943D-E951C6A2B91D}" destId="{3AA254DA-694B-0244-BD12-2E71DF243AB7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41A728-0F6C-EF46-A9C2-93136556FD97}" type="doc">
      <dgm:prSet loTypeId="urn:microsoft.com/office/officeart/2008/layout/BendingPictureCaption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6A9C1EB-93B4-3541-8FF8-3F217013D565}">
      <dgm:prSet/>
      <dgm:spPr>
        <a:solidFill>
          <a:srgbClr val="A5D1ED"/>
        </a:solidFill>
      </dgm:spPr>
      <dgm:t>
        <a:bodyPr/>
        <a:lstStyle/>
        <a:p>
          <a:r>
            <a:rPr lang="en-US" b="1" dirty="0">
              <a:solidFill>
                <a:srgbClr val="10115B"/>
              </a:solidFill>
              <a:ea typeface="Helvetica Neue" charset="0"/>
              <a:cs typeface="Helvetica Neue" charset="0"/>
            </a:rPr>
            <a:t>[ Value to Support Finding 1]</a:t>
          </a:r>
          <a:br>
            <a:rPr lang="en-US" b="1" dirty="0">
              <a:solidFill>
                <a:srgbClr val="10115B"/>
              </a:solidFill>
              <a:ea typeface="Helvetica Neue" charset="0"/>
              <a:cs typeface="Helvetica Neue" charset="0"/>
            </a:rPr>
          </a:br>
          <a:r>
            <a:rPr lang="en-US" dirty="0">
              <a:solidFill>
                <a:srgbClr val="10115B"/>
              </a:solidFill>
              <a:ea typeface="Helvetica Neue" charset="0"/>
              <a:cs typeface="Helvetica Neue" charset="0"/>
            </a:rPr>
            <a:t>( define units of value)</a:t>
          </a:r>
        </a:p>
      </dgm:t>
    </dgm:pt>
    <dgm:pt modelId="{55C54157-502E-054B-9E1E-421B9346AF99}" type="parTrans" cxnId="{61A90773-EE34-D848-A85A-6C757AEE694D}">
      <dgm:prSet/>
      <dgm:spPr/>
      <dgm:t>
        <a:bodyPr/>
        <a:lstStyle/>
        <a:p>
          <a:endParaRPr lang="es-ES"/>
        </a:p>
      </dgm:t>
    </dgm:pt>
    <dgm:pt modelId="{EE6F941F-5872-6D4C-B0F7-5B1671586195}" type="sibTrans" cxnId="{61A90773-EE34-D848-A85A-6C757AEE694D}">
      <dgm:prSet/>
      <dgm:spPr/>
      <dgm:t>
        <a:bodyPr/>
        <a:lstStyle/>
        <a:p>
          <a:endParaRPr lang="es-ES"/>
        </a:p>
      </dgm:t>
    </dgm:pt>
    <dgm:pt modelId="{27BDD8DC-36E0-D343-8DAF-6184BECE0546}" type="pres">
      <dgm:prSet presAssocID="{0F41A728-0F6C-EF46-A9C2-93136556FD97}" presName="diagram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  <dgm:pt modelId="{BAA13116-38DD-A24E-A753-4A5CB5F27F23}" type="pres">
      <dgm:prSet presAssocID="{A6A9C1EB-93B4-3541-8FF8-3F217013D565}" presName="composite" presStyleCnt="0"/>
      <dgm:spPr/>
    </dgm:pt>
    <dgm:pt modelId="{4BE7F797-97B9-2E43-82DF-566B84A7931B}" type="pres">
      <dgm:prSet presAssocID="{A6A9C1EB-93B4-3541-8FF8-3F217013D565}" presName="Image" presStyleLbl="bgShp" presStyleIdx="0" presStyleCnt="1" custLinFactNeighborX="3016"/>
      <dgm:spPr/>
    </dgm:pt>
    <dgm:pt modelId="{3ABEE9B6-47FC-2145-B092-5BA257522824}" type="pres">
      <dgm:prSet presAssocID="{A6A9C1EB-93B4-3541-8FF8-3F217013D565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AE4DEC3-910B-F34A-A1E3-CAEEE97372DE}" type="presOf" srcId="{0F41A728-0F6C-EF46-A9C2-93136556FD97}" destId="{27BDD8DC-36E0-D343-8DAF-6184BECE0546}" srcOrd="0" destOrd="0" presId="urn:microsoft.com/office/officeart/2008/layout/BendingPictureCaption"/>
    <dgm:cxn modelId="{61A90773-EE34-D848-A85A-6C757AEE694D}" srcId="{0F41A728-0F6C-EF46-A9C2-93136556FD97}" destId="{A6A9C1EB-93B4-3541-8FF8-3F217013D565}" srcOrd="0" destOrd="0" parTransId="{55C54157-502E-054B-9E1E-421B9346AF99}" sibTransId="{EE6F941F-5872-6D4C-B0F7-5B1671586195}"/>
    <dgm:cxn modelId="{BD703B7D-61B6-734B-8606-3C3DC0B3A5AE}" type="presOf" srcId="{A6A9C1EB-93B4-3541-8FF8-3F217013D565}" destId="{3ABEE9B6-47FC-2145-B092-5BA257522824}" srcOrd="0" destOrd="0" presId="urn:microsoft.com/office/officeart/2008/layout/BendingPictureCaption"/>
    <dgm:cxn modelId="{927C7F5C-E203-284D-A5F7-261F762CF60C}" type="presParOf" srcId="{27BDD8DC-36E0-D343-8DAF-6184BECE0546}" destId="{BAA13116-38DD-A24E-A753-4A5CB5F27F23}" srcOrd="0" destOrd="0" presId="urn:microsoft.com/office/officeart/2008/layout/BendingPictureCaption"/>
    <dgm:cxn modelId="{A1A42386-5A0B-9D47-BAC2-D4DB71A21392}" type="presParOf" srcId="{BAA13116-38DD-A24E-A753-4A5CB5F27F23}" destId="{4BE7F797-97B9-2E43-82DF-566B84A7931B}" srcOrd="0" destOrd="0" presId="urn:microsoft.com/office/officeart/2008/layout/BendingPictureCaption"/>
    <dgm:cxn modelId="{E9BF9AEF-7C1C-1747-A4AD-423294344F25}" type="presParOf" srcId="{BAA13116-38DD-A24E-A753-4A5CB5F27F23}" destId="{3ABEE9B6-47FC-2145-B092-5BA257522824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41A728-0F6C-EF46-A9C2-93136556FD97}" type="doc">
      <dgm:prSet loTypeId="urn:microsoft.com/office/officeart/2008/layout/BendingPictureCaption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6A9C1EB-93B4-3541-8FF8-3F217013D565}">
      <dgm:prSet/>
      <dgm:spPr>
        <a:solidFill>
          <a:srgbClr val="A5D1ED"/>
        </a:solidFill>
      </dgm:spPr>
      <dgm:t>
        <a:bodyPr/>
        <a:lstStyle/>
        <a:p>
          <a:r>
            <a:rPr lang="en-US" b="1" dirty="0">
              <a:solidFill>
                <a:srgbClr val="10115B"/>
              </a:solidFill>
              <a:ea typeface="Helvetica Neue" charset="0"/>
              <a:cs typeface="Helvetica Neue" charset="0"/>
            </a:rPr>
            <a:t>[ Value to Support Finding 2]</a:t>
          </a:r>
          <a:br>
            <a:rPr lang="en-US" b="1" dirty="0">
              <a:solidFill>
                <a:srgbClr val="10115B"/>
              </a:solidFill>
              <a:ea typeface="Helvetica Neue" charset="0"/>
              <a:cs typeface="Helvetica Neue" charset="0"/>
            </a:rPr>
          </a:br>
          <a:r>
            <a:rPr lang="en-US" dirty="0">
              <a:solidFill>
                <a:srgbClr val="10115B"/>
              </a:solidFill>
              <a:ea typeface="Helvetica Neue" charset="0"/>
              <a:cs typeface="Helvetica Neue" charset="0"/>
            </a:rPr>
            <a:t>( define units of value)</a:t>
          </a:r>
        </a:p>
      </dgm:t>
    </dgm:pt>
    <dgm:pt modelId="{55C54157-502E-054B-9E1E-421B9346AF99}" type="parTrans" cxnId="{61A90773-EE34-D848-A85A-6C757AEE694D}">
      <dgm:prSet/>
      <dgm:spPr/>
      <dgm:t>
        <a:bodyPr/>
        <a:lstStyle/>
        <a:p>
          <a:endParaRPr lang="es-ES"/>
        </a:p>
      </dgm:t>
    </dgm:pt>
    <dgm:pt modelId="{EE6F941F-5872-6D4C-B0F7-5B1671586195}" type="sibTrans" cxnId="{61A90773-EE34-D848-A85A-6C757AEE694D}">
      <dgm:prSet/>
      <dgm:spPr/>
      <dgm:t>
        <a:bodyPr/>
        <a:lstStyle/>
        <a:p>
          <a:endParaRPr lang="es-ES"/>
        </a:p>
      </dgm:t>
    </dgm:pt>
    <dgm:pt modelId="{27BDD8DC-36E0-D343-8DAF-6184BECE0546}" type="pres">
      <dgm:prSet presAssocID="{0F41A728-0F6C-EF46-A9C2-93136556FD97}" presName="diagram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  <dgm:pt modelId="{BAA13116-38DD-A24E-A753-4A5CB5F27F23}" type="pres">
      <dgm:prSet presAssocID="{A6A9C1EB-93B4-3541-8FF8-3F217013D565}" presName="composite" presStyleCnt="0"/>
      <dgm:spPr/>
    </dgm:pt>
    <dgm:pt modelId="{4BE7F797-97B9-2E43-82DF-566B84A7931B}" type="pres">
      <dgm:prSet presAssocID="{A6A9C1EB-93B4-3541-8FF8-3F217013D565}" presName="Image" presStyleLbl="bgShp" presStyleIdx="0" presStyleCnt="1" custLinFactNeighborX="2639" custLinFactNeighborY="-630"/>
      <dgm:spPr/>
    </dgm:pt>
    <dgm:pt modelId="{3ABEE9B6-47FC-2145-B092-5BA257522824}" type="pres">
      <dgm:prSet presAssocID="{A6A9C1EB-93B4-3541-8FF8-3F217013D565}" presName="Parent" presStyleLbl="node0" presStyleIdx="0" presStyleCnt="1" custLinFactNeighborX="-262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9B26E44-913A-1941-AA0B-929F95F16F3C}" type="presOf" srcId="{0F41A728-0F6C-EF46-A9C2-93136556FD97}" destId="{27BDD8DC-36E0-D343-8DAF-6184BECE0546}" srcOrd="0" destOrd="0" presId="urn:microsoft.com/office/officeart/2008/layout/BendingPictureCaption"/>
    <dgm:cxn modelId="{3BDB372A-A945-D64D-8650-C1EE582D188C}" type="presOf" srcId="{A6A9C1EB-93B4-3541-8FF8-3F217013D565}" destId="{3ABEE9B6-47FC-2145-B092-5BA257522824}" srcOrd="0" destOrd="0" presId="urn:microsoft.com/office/officeart/2008/layout/BendingPictureCaption"/>
    <dgm:cxn modelId="{61A90773-EE34-D848-A85A-6C757AEE694D}" srcId="{0F41A728-0F6C-EF46-A9C2-93136556FD97}" destId="{A6A9C1EB-93B4-3541-8FF8-3F217013D565}" srcOrd="0" destOrd="0" parTransId="{55C54157-502E-054B-9E1E-421B9346AF99}" sibTransId="{EE6F941F-5872-6D4C-B0F7-5B1671586195}"/>
    <dgm:cxn modelId="{D5192100-B2BF-3F4D-8286-2ABCD74D333F}" type="presParOf" srcId="{27BDD8DC-36E0-D343-8DAF-6184BECE0546}" destId="{BAA13116-38DD-A24E-A753-4A5CB5F27F23}" srcOrd="0" destOrd="0" presId="urn:microsoft.com/office/officeart/2008/layout/BendingPictureCaption"/>
    <dgm:cxn modelId="{F562C893-1529-714C-BF70-02C638ACE063}" type="presParOf" srcId="{BAA13116-38DD-A24E-A753-4A5CB5F27F23}" destId="{4BE7F797-97B9-2E43-82DF-566B84A7931B}" srcOrd="0" destOrd="0" presId="urn:microsoft.com/office/officeart/2008/layout/BendingPictureCaption"/>
    <dgm:cxn modelId="{89005A53-30FB-964A-BF6B-19B474DCE18D}" type="presParOf" srcId="{BAA13116-38DD-A24E-A753-4A5CB5F27F23}" destId="{3ABEE9B6-47FC-2145-B092-5BA257522824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41A728-0F6C-EF46-A9C2-93136556FD97}" type="doc">
      <dgm:prSet loTypeId="urn:microsoft.com/office/officeart/2008/layout/BendingPictureCaption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6A9C1EB-93B4-3541-8FF8-3F217013D565}">
      <dgm:prSet/>
      <dgm:spPr>
        <a:solidFill>
          <a:srgbClr val="A5D1ED"/>
        </a:solidFill>
      </dgm:spPr>
      <dgm:t>
        <a:bodyPr/>
        <a:lstStyle/>
        <a:p>
          <a:r>
            <a:rPr lang="en-US" b="1" dirty="0">
              <a:solidFill>
                <a:srgbClr val="10115B"/>
              </a:solidFill>
              <a:ea typeface="Helvetica Neue" charset="0"/>
              <a:cs typeface="Helvetica Neue" charset="0"/>
            </a:rPr>
            <a:t>[ Value to Support Finding 3]</a:t>
          </a:r>
          <a:br>
            <a:rPr lang="en-US" b="1" dirty="0">
              <a:solidFill>
                <a:srgbClr val="10115B"/>
              </a:solidFill>
              <a:ea typeface="Helvetica Neue" charset="0"/>
              <a:cs typeface="Helvetica Neue" charset="0"/>
            </a:rPr>
          </a:br>
          <a:r>
            <a:rPr lang="en-US" dirty="0">
              <a:solidFill>
                <a:srgbClr val="10115B"/>
              </a:solidFill>
              <a:ea typeface="Helvetica Neue" charset="0"/>
              <a:cs typeface="Helvetica Neue" charset="0"/>
            </a:rPr>
            <a:t>( define units of value)</a:t>
          </a:r>
        </a:p>
      </dgm:t>
    </dgm:pt>
    <dgm:pt modelId="{55C54157-502E-054B-9E1E-421B9346AF99}" type="parTrans" cxnId="{61A90773-EE34-D848-A85A-6C757AEE694D}">
      <dgm:prSet/>
      <dgm:spPr/>
      <dgm:t>
        <a:bodyPr/>
        <a:lstStyle/>
        <a:p>
          <a:endParaRPr lang="es-ES"/>
        </a:p>
      </dgm:t>
    </dgm:pt>
    <dgm:pt modelId="{EE6F941F-5872-6D4C-B0F7-5B1671586195}" type="sibTrans" cxnId="{61A90773-EE34-D848-A85A-6C757AEE694D}">
      <dgm:prSet/>
      <dgm:spPr/>
      <dgm:t>
        <a:bodyPr/>
        <a:lstStyle/>
        <a:p>
          <a:endParaRPr lang="es-ES"/>
        </a:p>
      </dgm:t>
    </dgm:pt>
    <dgm:pt modelId="{27BDD8DC-36E0-D343-8DAF-6184BECE0546}" type="pres">
      <dgm:prSet presAssocID="{0F41A728-0F6C-EF46-A9C2-93136556FD97}" presName="diagram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  <dgm:pt modelId="{BAA13116-38DD-A24E-A753-4A5CB5F27F23}" type="pres">
      <dgm:prSet presAssocID="{A6A9C1EB-93B4-3541-8FF8-3F217013D565}" presName="composite" presStyleCnt="0"/>
      <dgm:spPr/>
    </dgm:pt>
    <dgm:pt modelId="{4BE7F797-97B9-2E43-82DF-566B84A7931B}" type="pres">
      <dgm:prSet presAssocID="{A6A9C1EB-93B4-3541-8FF8-3F217013D565}" presName="Image" presStyleLbl="bgShp" presStyleIdx="0" presStyleCnt="1" custLinFactNeighborX="2639" custLinFactNeighborY="-630"/>
      <dgm:spPr/>
    </dgm:pt>
    <dgm:pt modelId="{3ABEE9B6-47FC-2145-B092-5BA257522824}" type="pres">
      <dgm:prSet presAssocID="{A6A9C1EB-93B4-3541-8FF8-3F217013D565}" presName="Parent" presStyleLbl="node0" presStyleIdx="0" presStyleCnt="1" custLinFactNeighborX="-262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53AF572-834E-D846-BD3B-89DF8C604D0A}" type="presOf" srcId="{A6A9C1EB-93B4-3541-8FF8-3F217013D565}" destId="{3ABEE9B6-47FC-2145-B092-5BA257522824}" srcOrd="0" destOrd="0" presId="urn:microsoft.com/office/officeart/2008/layout/BendingPictureCaption"/>
    <dgm:cxn modelId="{61A90773-EE34-D848-A85A-6C757AEE694D}" srcId="{0F41A728-0F6C-EF46-A9C2-93136556FD97}" destId="{A6A9C1EB-93B4-3541-8FF8-3F217013D565}" srcOrd="0" destOrd="0" parTransId="{55C54157-502E-054B-9E1E-421B9346AF99}" sibTransId="{EE6F941F-5872-6D4C-B0F7-5B1671586195}"/>
    <dgm:cxn modelId="{5C8DA9A0-50A1-8943-A1BC-520ADB9EDB10}" type="presOf" srcId="{0F41A728-0F6C-EF46-A9C2-93136556FD97}" destId="{27BDD8DC-36E0-D343-8DAF-6184BECE0546}" srcOrd="0" destOrd="0" presId="urn:microsoft.com/office/officeart/2008/layout/BendingPictureCaption"/>
    <dgm:cxn modelId="{FDA695C7-DA6D-5247-A076-4413558ED16F}" type="presParOf" srcId="{27BDD8DC-36E0-D343-8DAF-6184BECE0546}" destId="{BAA13116-38DD-A24E-A753-4A5CB5F27F23}" srcOrd="0" destOrd="0" presId="urn:microsoft.com/office/officeart/2008/layout/BendingPictureCaption"/>
    <dgm:cxn modelId="{F0AE70D0-F9A5-2147-BCD4-C4F6F0DB5B47}" type="presParOf" srcId="{BAA13116-38DD-A24E-A753-4A5CB5F27F23}" destId="{4BE7F797-97B9-2E43-82DF-566B84A7931B}" srcOrd="0" destOrd="0" presId="urn:microsoft.com/office/officeart/2008/layout/BendingPictureCaption"/>
    <dgm:cxn modelId="{47C10ABF-6CC1-B142-B1DF-58BB87E0352D}" type="presParOf" srcId="{BAA13116-38DD-A24E-A753-4A5CB5F27F23}" destId="{3ABEE9B6-47FC-2145-B092-5BA257522824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91ECD5-C4BA-F641-A2A4-3904D7AC4F06}" type="doc">
      <dgm:prSet loTypeId="urn:microsoft.com/office/officeart/2009/3/layout/FramedTextPicture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2B2A62C-5A8D-904C-BF41-E8A6196DFECD}">
      <dgm:prSet phldrT="[Texto]" custT="1"/>
      <dgm:spPr/>
      <dgm:t>
        <a:bodyPr/>
        <a:lstStyle/>
        <a:p>
          <a:r>
            <a:rPr lang="en-US" sz="2400" dirty="0">
              <a:solidFill>
                <a:srgbClr val="10115B"/>
              </a:solidFill>
            </a:rPr>
            <a:t>[Quote from article]</a:t>
          </a:r>
          <a:endParaRPr lang="es-ES" sz="2400" dirty="0">
            <a:solidFill>
              <a:srgbClr val="10115B"/>
            </a:solidFill>
          </a:endParaRPr>
        </a:p>
      </dgm:t>
    </dgm:pt>
    <dgm:pt modelId="{8DF74A02-64FE-9442-8AC3-237CF12A514D}" type="parTrans" cxnId="{DE139A2B-0A69-894A-B57F-C480FE7592DA}">
      <dgm:prSet/>
      <dgm:spPr/>
      <dgm:t>
        <a:bodyPr/>
        <a:lstStyle/>
        <a:p>
          <a:endParaRPr lang="es-ES"/>
        </a:p>
      </dgm:t>
    </dgm:pt>
    <dgm:pt modelId="{0821BBE4-CBAC-0247-855B-C56790803768}" type="sibTrans" cxnId="{DE139A2B-0A69-894A-B57F-C480FE7592DA}">
      <dgm:prSet/>
      <dgm:spPr/>
      <dgm:t>
        <a:bodyPr/>
        <a:lstStyle/>
        <a:p>
          <a:endParaRPr lang="es-ES"/>
        </a:p>
      </dgm:t>
    </dgm:pt>
    <dgm:pt modelId="{441D1DBC-0404-C045-B549-92EDFE9FE960}" type="pres">
      <dgm:prSet presAssocID="{9C91ECD5-C4BA-F641-A2A4-3904D7AC4F0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ES"/>
        </a:p>
      </dgm:t>
    </dgm:pt>
    <dgm:pt modelId="{2C49572A-5F8A-8F4B-8922-E6606A46874A}" type="pres">
      <dgm:prSet presAssocID="{E2B2A62C-5A8D-904C-BF41-E8A6196DFECD}" presName="composite" presStyleCnt="0">
        <dgm:presLayoutVars>
          <dgm:chMax/>
          <dgm:chPref/>
        </dgm:presLayoutVars>
      </dgm:prSet>
      <dgm:spPr/>
    </dgm:pt>
    <dgm:pt modelId="{86C74E7E-E158-5341-8A26-BAB8B3F73EB5}" type="pres">
      <dgm:prSet presAssocID="{E2B2A62C-5A8D-904C-BF41-E8A6196DFECD}" presName="Image" presStyleLbl="bgImgPlace1" presStyleIdx="0" presStyleCnt="1" custScaleX="132915" custScaleY="132915" custLinFactY="25319" custLinFactNeighborX="-61478" custLinFactNeighborY="100000"/>
      <dgm:spPr/>
    </dgm:pt>
    <dgm:pt modelId="{10C9115D-7D8A-FC45-BF35-4B7692965901}" type="pres">
      <dgm:prSet presAssocID="{E2B2A62C-5A8D-904C-BF41-E8A6196DFECD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09F6C0-5D0A-CC43-853D-E41EF87680AF}" type="pres">
      <dgm:prSet presAssocID="{E2B2A62C-5A8D-904C-BF41-E8A6196DFECD}" presName="tlFrame" presStyleLbl="node1" presStyleIdx="0" presStyleCnt="4" custScaleX="55348" custScaleY="55348"/>
      <dgm:spPr>
        <a:solidFill>
          <a:srgbClr val="10115B"/>
        </a:solidFill>
        <a:ln>
          <a:noFill/>
        </a:ln>
      </dgm:spPr>
      <dgm:t>
        <a:bodyPr/>
        <a:lstStyle/>
        <a:p>
          <a:endParaRPr lang="es-ES"/>
        </a:p>
      </dgm:t>
    </dgm:pt>
    <dgm:pt modelId="{717EB8B4-03B4-844D-A899-17E3B2E2569C}" type="pres">
      <dgm:prSet presAssocID="{E2B2A62C-5A8D-904C-BF41-E8A6196DFECD}" presName="trFrame" presStyleLbl="node1" presStyleIdx="1" presStyleCnt="4" custScaleX="55348" custScaleY="55348"/>
      <dgm:spPr>
        <a:solidFill>
          <a:srgbClr val="10115B"/>
        </a:solidFill>
        <a:ln>
          <a:noFill/>
        </a:ln>
      </dgm:spPr>
      <dgm:t>
        <a:bodyPr/>
        <a:lstStyle/>
        <a:p>
          <a:endParaRPr lang="es-ES"/>
        </a:p>
      </dgm:t>
    </dgm:pt>
    <dgm:pt modelId="{F3627A38-9132-0F47-8375-150AC116D789}" type="pres">
      <dgm:prSet presAssocID="{E2B2A62C-5A8D-904C-BF41-E8A6196DFECD}" presName="blFrame" presStyleLbl="node1" presStyleIdx="2" presStyleCnt="4" custScaleX="55348" custScaleY="55348"/>
      <dgm:spPr>
        <a:solidFill>
          <a:srgbClr val="10115B"/>
        </a:solidFill>
        <a:ln>
          <a:noFill/>
        </a:ln>
      </dgm:spPr>
      <dgm:t>
        <a:bodyPr/>
        <a:lstStyle/>
        <a:p>
          <a:endParaRPr lang="es-ES"/>
        </a:p>
      </dgm:t>
    </dgm:pt>
    <dgm:pt modelId="{72B2B7B9-E551-6B44-98ED-F2141AD14937}" type="pres">
      <dgm:prSet presAssocID="{E2B2A62C-5A8D-904C-BF41-E8A6196DFECD}" presName="brFrame" presStyleLbl="node1" presStyleIdx="3" presStyleCnt="4" custScaleX="55348" custScaleY="55348"/>
      <dgm:spPr>
        <a:solidFill>
          <a:srgbClr val="10115B"/>
        </a:solidFill>
        <a:ln>
          <a:noFill/>
        </a:ln>
      </dgm:spPr>
      <dgm:t>
        <a:bodyPr/>
        <a:lstStyle/>
        <a:p>
          <a:endParaRPr lang="es-ES"/>
        </a:p>
      </dgm:t>
    </dgm:pt>
  </dgm:ptLst>
  <dgm:cxnLst>
    <dgm:cxn modelId="{DE139A2B-0A69-894A-B57F-C480FE7592DA}" srcId="{9C91ECD5-C4BA-F641-A2A4-3904D7AC4F06}" destId="{E2B2A62C-5A8D-904C-BF41-E8A6196DFECD}" srcOrd="0" destOrd="0" parTransId="{8DF74A02-64FE-9442-8AC3-237CF12A514D}" sibTransId="{0821BBE4-CBAC-0247-855B-C56790803768}"/>
    <dgm:cxn modelId="{E8DDBF07-BCE2-0544-B710-26DCC9E928DE}" type="presOf" srcId="{9C91ECD5-C4BA-F641-A2A4-3904D7AC4F06}" destId="{441D1DBC-0404-C045-B549-92EDFE9FE960}" srcOrd="0" destOrd="0" presId="urn:microsoft.com/office/officeart/2009/3/layout/FramedTextPicture"/>
    <dgm:cxn modelId="{7EA22E2A-C3A9-9644-8194-8FD26DC3DDDB}" type="presOf" srcId="{E2B2A62C-5A8D-904C-BF41-E8A6196DFECD}" destId="{10C9115D-7D8A-FC45-BF35-4B7692965901}" srcOrd="0" destOrd="0" presId="urn:microsoft.com/office/officeart/2009/3/layout/FramedTextPicture"/>
    <dgm:cxn modelId="{DAE4AADE-930E-E242-885C-F47E115A23AE}" type="presParOf" srcId="{441D1DBC-0404-C045-B549-92EDFE9FE960}" destId="{2C49572A-5F8A-8F4B-8922-E6606A46874A}" srcOrd="0" destOrd="0" presId="urn:microsoft.com/office/officeart/2009/3/layout/FramedTextPicture"/>
    <dgm:cxn modelId="{CD88C025-9E12-2241-9206-472063D8AACF}" type="presParOf" srcId="{2C49572A-5F8A-8F4B-8922-E6606A46874A}" destId="{86C74E7E-E158-5341-8A26-BAB8B3F73EB5}" srcOrd="0" destOrd="0" presId="urn:microsoft.com/office/officeart/2009/3/layout/FramedTextPicture"/>
    <dgm:cxn modelId="{C89A02BA-F788-FD43-8020-A10C92DD8AA6}" type="presParOf" srcId="{2C49572A-5F8A-8F4B-8922-E6606A46874A}" destId="{10C9115D-7D8A-FC45-BF35-4B7692965901}" srcOrd="1" destOrd="0" presId="urn:microsoft.com/office/officeart/2009/3/layout/FramedTextPicture"/>
    <dgm:cxn modelId="{93EF44D1-D1C5-7841-825D-2C4D8B7C13B3}" type="presParOf" srcId="{2C49572A-5F8A-8F4B-8922-E6606A46874A}" destId="{EB09F6C0-5D0A-CC43-853D-E41EF87680AF}" srcOrd="2" destOrd="0" presId="urn:microsoft.com/office/officeart/2009/3/layout/FramedTextPicture"/>
    <dgm:cxn modelId="{0C84D886-94AA-6D46-A908-FF9F4C8D2298}" type="presParOf" srcId="{2C49572A-5F8A-8F4B-8922-E6606A46874A}" destId="{717EB8B4-03B4-844D-A899-17E3B2E2569C}" srcOrd="3" destOrd="0" presId="urn:microsoft.com/office/officeart/2009/3/layout/FramedTextPicture"/>
    <dgm:cxn modelId="{AC5AAFD8-6B93-8042-A762-FF775234AE90}" type="presParOf" srcId="{2C49572A-5F8A-8F4B-8922-E6606A46874A}" destId="{F3627A38-9132-0F47-8375-150AC116D789}" srcOrd="4" destOrd="0" presId="urn:microsoft.com/office/officeart/2009/3/layout/FramedTextPicture"/>
    <dgm:cxn modelId="{037F36A7-C225-CE4F-AE88-6A0E7CF03F13}" type="presParOf" srcId="{2C49572A-5F8A-8F4B-8922-E6606A46874A}" destId="{72B2B7B9-E551-6B44-98ED-F2141AD14937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8A31987-440D-7541-8602-B50D7A7BA617}" type="doc">
      <dgm:prSet loTypeId="urn:microsoft.com/office/officeart/2005/8/layout/p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C72AA72-55ED-1A46-9D89-624D1800AB5A}">
      <dgm:prSet phldrT="[Texto]" custT="1"/>
      <dgm:spPr/>
      <dgm:t>
        <a:bodyPr/>
        <a:lstStyle/>
        <a:p>
          <a:r>
            <a:rPr lang="es-ES" sz="1800" dirty="0">
              <a:solidFill>
                <a:srgbClr val="B1EDE8"/>
              </a:solidFill>
            </a:rPr>
            <a:t>[</a:t>
          </a:r>
          <a:r>
            <a:rPr lang="es-ES" sz="1800" dirty="0" err="1">
              <a:solidFill>
                <a:srgbClr val="A5D1ED"/>
              </a:solidFill>
            </a:rPr>
            <a:t>Image</a:t>
          </a:r>
          <a:r>
            <a:rPr lang="es-ES" sz="1800" dirty="0">
              <a:solidFill>
                <a:srgbClr val="B1EDE8"/>
              </a:solidFill>
            </a:rPr>
            <a:t> </a:t>
          </a:r>
          <a:r>
            <a:rPr lang="es-ES" sz="1800" dirty="0" err="1">
              <a:solidFill>
                <a:srgbClr val="A5D1ED"/>
              </a:solidFill>
            </a:rPr>
            <a:t>Description</a:t>
          </a:r>
          <a:r>
            <a:rPr lang="es-ES" sz="1800" dirty="0">
              <a:solidFill>
                <a:srgbClr val="B1EDE8"/>
              </a:solidFill>
            </a:rPr>
            <a:t>]</a:t>
          </a:r>
        </a:p>
      </dgm:t>
    </dgm:pt>
    <dgm:pt modelId="{97F29C1C-E968-5249-A550-AB5EAA7767F3}" type="parTrans" cxnId="{D2D12C2A-78FC-B245-9A31-DBA710E7C2E6}">
      <dgm:prSet/>
      <dgm:spPr/>
      <dgm:t>
        <a:bodyPr/>
        <a:lstStyle/>
        <a:p>
          <a:endParaRPr lang="es-ES"/>
        </a:p>
      </dgm:t>
    </dgm:pt>
    <dgm:pt modelId="{E92F7FFF-9582-384D-9FF0-B307D0691F24}" type="sibTrans" cxnId="{D2D12C2A-78FC-B245-9A31-DBA710E7C2E6}">
      <dgm:prSet/>
      <dgm:spPr/>
      <dgm:t>
        <a:bodyPr/>
        <a:lstStyle/>
        <a:p>
          <a:endParaRPr lang="es-ES"/>
        </a:p>
      </dgm:t>
    </dgm:pt>
    <dgm:pt modelId="{4D93F9CB-ECC8-8743-BE9E-D15EEAC64FE4}">
      <dgm:prSet phldrT="[Texto]" custT="1"/>
      <dgm:spPr/>
      <dgm:t>
        <a:bodyPr/>
        <a:lstStyle/>
        <a:p>
          <a:r>
            <a:rPr lang="es-ES" sz="1800" dirty="0">
              <a:solidFill>
                <a:srgbClr val="A5D1ED"/>
              </a:solidFill>
            </a:rPr>
            <a:t>[</a:t>
          </a:r>
          <a:r>
            <a:rPr lang="es-ES" sz="1800" dirty="0" err="1">
              <a:solidFill>
                <a:srgbClr val="A5D1ED"/>
              </a:solidFill>
            </a:rPr>
            <a:t>Image</a:t>
          </a:r>
          <a:r>
            <a:rPr lang="es-ES" sz="1800" dirty="0">
              <a:solidFill>
                <a:srgbClr val="A5D1ED"/>
              </a:solidFill>
            </a:rPr>
            <a:t> </a:t>
          </a:r>
          <a:r>
            <a:rPr lang="es-ES" sz="1800" dirty="0" err="1">
              <a:solidFill>
                <a:srgbClr val="A5D1ED"/>
              </a:solidFill>
            </a:rPr>
            <a:t>Description</a:t>
          </a:r>
          <a:r>
            <a:rPr lang="es-ES" sz="1800" dirty="0">
              <a:solidFill>
                <a:srgbClr val="A5D1ED"/>
              </a:solidFill>
            </a:rPr>
            <a:t>]</a:t>
          </a:r>
        </a:p>
      </dgm:t>
    </dgm:pt>
    <dgm:pt modelId="{263AE49D-6955-2440-B0E5-CD9E0C702D24}" type="parTrans" cxnId="{4E399B27-8176-1A4B-BB76-585BBF046335}">
      <dgm:prSet/>
      <dgm:spPr/>
      <dgm:t>
        <a:bodyPr/>
        <a:lstStyle/>
        <a:p>
          <a:endParaRPr lang="es-ES"/>
        </a:p>
      </dgm:t>
    </dgm:pt>
    <dgm:pt modelId="{565107CA-38D4-4640-961D-02CF81376ED7}" type="sibTrans" cxnId="{4E399B27-8176-1A4B-BB76-585BBF046335}">
      <dgm:prSet/>
      <dgm:spPr/>
      <dgm:t>
        <a:bodyPr/>
        <a:lstStyle/>
        <a:p>
          <a:endParaRPr lang="es-ES"/>
        </a:p>
      </dgm:t>
    </dgm:pt>
    <dgm:pt modelId="{E38DA943-E10D-3645-975E-88059852B0C6}">
      <dgm:prSet phldrT="[Texto]" custT="1"/>
      <dgm:spPr/>
      <dgm:t>
        <a:bodyPr/>
        <a:lstStyle/>
        <a:p>
          <a:r>
            <a:rPr lang="es-ES" sz="1800" dirty="0">
              <a:solidFill>
                <a:srgbClr val="A5D1ED"/>
              </a:solidFill>
            </a:rPr>
            <a:t>[</a:t>
          </a:r>
          <a:r>
            <a:rPr lang="es-ES" sz="1800" dirty="0" err="1">
              <a:solidFill>
                <a:srgbClr val="A5D1ED"/>
              </a:solidFill>
            </a:rPr>
            <a:t>Image</a:t>
          </a:r>
          <a:r>
            <a:rPr lang="es-ES" sz="1800" dirty="0">
              <a:solidFill>
                <a:srgbClr val="A5D1ED"/>
              </a:solidFill>
            </a:rPr>
            <a:t> </a:t>
          </a:r>
          <a:r>
            <a:rPr lang="es-ES" sz="1800" dirty="0" err="1">
              <a:solidFill>
                <a:srgbClr val="A5D1ED"/>
              </a:solidFill>
            </a:rPr>
            <a:t>Description</a:t>
          </a:r>
          <a:r>
            <a:rPr lang="es-ES" sz="1800" dirty="0">
              <a:solidFill>
                <a:srgbClr val="A5D1ED"/>
              </a:solidFill>
            </a:rPr>
            <a:t>]</a:t>
          </a:r>
        </a:p>
      </dgm:t>
    </dgm:pt>
    <dgm:pt modelId="{EFA45158-F26F-6944-81AF-00D8372C0A75}" type="parTrans" cxnId="{BC1D4E37-0C54-C245-934E-9DFFE493B4AF}">
      <dgm:prSet/>
      <dgm:spPr/>
      <dgm:t>
        <a:bodyPr/>
        <a:lstStyle/>
        <a:p>
          <a:endParaRPr lang="es-ES"/>
        </a:p>
      </dgm:t>
    </dgm:pt>
    <dgm:pt modelId="{DD99AEB2-FED1-A140-9167-BBEBF4781909}" type="sibTrans" cxnId="{BC1D4E37-0C54-C245-934E-9DFFE493B4AF}">
      <dgm:prSet/>
      <dgm:spPr/>
      <dgm:t>
        <a:bodyPr/>
        <a:lstStyle/>
        <a:p>
          <a:endParaRPr lang="es-ES"/>
        </a:p>
      </dgm:t>
    </dgm:pt>
    <dgm:pt modelId="{2C2FE02B-35CF-C445-A930-DE2147A06309}">
      <dgm:prSet phldrT="[Texto]" custT="1"/>
      <dgm:spPr/>
      <dgm:t>
        <a:bodyPr/>
        <a:lstStyle/>
        <a:p>
          <a:r>
            <a:rPr lang="es-ES" sz="1800" dirty="0">
              <a:solidFill>
                <a:srgbClr val="A5D1ED"/>
              </a:solidFill>
            </a:rPr>
            <a:t>[</a:t>
          </a:r>
          <a:r>
            <a:rPr lang="es-ES" sz="1800" dirty="0" err="1">
              <a:solidFill>
                <a:srgbClr val="A5D1ED"/>
              </a:solidFill>
            </a:rPr>
            <a:t>Image</a:t>
          </a:r>
          <a:r>
            <a:rPr lang="es-ES" sz="1800" dirty="0">
              <a:solidFill>
                <a:srgbClr val="A5D1ED"/>
              </a:solidFill>
            </a:rPr>
            <a:t> </a:t>
          </a:r>
          <a:r>
            <a:rPr lang="es-ES" sz="1800" dirty="0" err="1">
              <a:solidFill>
                <a:srgbClr val="A5D1ED"/>
              </a:solidFill>
            </a:rPr>
            <a:t>Description</a:t>
          </a:r>
          <a:r>
            <a:rPr lang="es-ES" sz="1800" dirty="0">
              <a:solidFill>
                <a:srgbClr val="A5D1ED"/>
              </a:solidFill>
            </a:rPr>
            <a:t>]</a:t>
          </a:r>
        </a:p>
      </dgm:t>
    </dgm:pt>
    <dgm:pt modelId="{03AE815E-B027-544E-9C78-B3BBC9AE50E4}" type="parTrans" cxnId="{ADCEE2DC-F95C-5044-8F91-21CDC7518598}">
      <dgm:prSet/>
      <dgm:spPr/>
      <dgm:t>
        <a:bodyPr/>
        <a:lstStyle/>
        <a:p>
          <a:endParaRPr lang="es-ES"/>
        </a:p>
      </dgm:t>
    </dgm:pt>
    <dgm:pt modelId="{19D36EC9-E125-2848-9D9A-2190C897E067}" type="sibTrans" cxnId="{ADCEE2DC-F95C-5044-8F91-21CDC7518598}">
      <dgm:prSet/>
      <dgm:spPr/>
      <dgm:t>
        <a:bodyPr/>
        <a:lstStyle/>
        <a:p>
          <a:endParaRPr lang="es-ES"/>
        </a:p>
      </dgm:t>
    </dgm:pt>
    <dgm:pt modelId="{FAC1AD7D-CB67-3744-BA1F-A61667952E6B}">
      <dgm:prSet phldrT="[Texto]" custT="1"/>
      <dgm:spPr/>
      <dgm:t>
        <a:bodyPr/>
        <a:lstStyle/>
        <a:p>
          <a:r>
            <a:rPr lang="es-ES" sz="1800" dirty="0">
              <a:solidFill>
                <a:srgbClr val="A5D1ED"/>
              </a:solidFill>
            </a:rPr>
            <a:t>[</a:t>
          </a:r>
          <a:r>
            <a:rPr lang="es-ES" sz="1800" dirty="0" err="1">
              <a:solidFill>
                <a:srgbClr val="A5D1ED"/>
              </a:solidFill>
            </a:rPr>
            <a:t>Image</a:t>
          </a:r>
          <a:r>
            <a:rPr lang="es-ES" sz="1800" dirty="0">
              <a:solidFill>
                <a:srgbClr val="A5D1ED"/>
              </a:solidFill>
            </a:rPr>
            <a:t> </a:t>
          </a:r>
          <a:r>
            <a:rPr lang="es-ES" sz="1800" dirty="0" err="1">
              <a:solidFill>
                <a:srgbClr val="A5D1ED"/>
              </a:solidFill>
            </a:rPr>
            <a:t>Description</a:t>
          </a:r>
          <a:r>
            <a:rPr lang="es-ES" sz="1800" dirty="0">
              <a:solidFill>
                <a:srgbClr val="A5D1ED"/>
              </a:solidFill>
            </a:rPr>
            <a:t>]</a:t>
          </a:r>
        </a:p>
      </dgm:t>
    </dgm:pt>
    <dgm:pt modelId="{907E458F-3BAC-8046-A1BE-0E562F496868}" type="parTrans" cxnId="{25A1ED0A-1F1C-EE43-B18C-F30F7B0796C0}">
      <dgm:prSet/>
      <dgm:spPr/>
      <dgm:t>
        <a:bodyPr/>
        <a:lstStyle/>
        <a:p>
          <a:endParaRPr lang="es-ES"/>
        </a:p>
      </dgm:t>
    </dgm:pt>
    <dgm:pt modelId="{D300ED04-0353-0A48-83BE-344C655AB6DD}" type="sibTrans" cxnId="{25A1ED0A-1F1C-EE43-B18C-F30F7B0796C0}">
      <dgm:prSet/>
      <dgm:spPr/>
      <dgm:t>
        <a:bodyPr/>
        <a:lstStyle/>
        <a:p>
          <a:endParaRPr lang="es-ES"/>
        </a:p>
      </dgm:t>
    </dgm:pt>
    <dgm:pt modelId="{3D14A30B-BEB7-F041-93AE-3F53B9A0DB89}" type="pres">
      <dgm:prSet presAssocID="{58A31987-440D-7541-8602-B50D7A7BA61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0C51D04-AA74-B34E-ADEB-A81199670B12}" type="pres">
      <dgm:prSet presAssocID="{8C72AA72-55ED-1A46-9D89-624D1800AB5A}" presName="compNode" presStyleCnt="0"/>
      <dgm:spPr/>
    </dgm:pt>
    <dgm:pt modelId="{A327B645-547D-DF46-AF67-402306389D81}" type="pres">
      <dgm:prSet presAssocID="{8C72AA72-55ED-1A46-9D89-624D1800AB5A}" presName="pictRect" presStyleLbl="node1" presStyleIdx="0" presStyleCnt="5" custScaleY="135835" custLinFactNeighborY="-10443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F11E2A80-7C87-FF40-BB22-E2262B4E65CE}" type="pres">
      <dgm:prSet presAssocID="{8C72AA72-55ED-1A46-9D89-624D1800AB5A}" presName="textRect" presStyleLbl="revTx" presStyleIdx="0" presStyleCnt="5" custLinFactNeighborY="747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98B07C-4CA7-2E47-9E87-7628FA3A4B55}" type="pres">
      <dgm:prSet presAssocID="{E92F7FFF-9582-384D-9FF0-B307D0691F24}" presName="sibTrans" presStyleLbl="sibTrans2D1" presStyleIdx="0" presStyleCnt="0"/>
      <dgm:spPr/>
      <dgm:t>
        <a:bodyPr/>
        <a:lstStyle/>
        <a:p>
          <a:endParaRPr lang="es-ES"/>
        </a:p>
      </dgm:t>
    </dgm:pt>
    <dgm:pt modelId="{2D24E2E4-56E6-DC4A-B56C-1AE7A05C6399}" type="pres">
      <dgm:prSet presAssocID="{4D93F9CB-ECC8-8743-BE9E-D15EEAC64FE4}" presName="compNode" presStyleCnt="0"/>
      <dgm:spPr/>
    </dgm:pt>
    <dgm:pt modelId="{41066F35-4DCB-5846-B889-4C43C1F1DF81}" type="pres">
      <dgm:prSet presAssocID="{4D93F9CB-ECC8-8743-BE9E-D15EEAC64FE4}" presName="pictRect" presStyleLbl="node1" presStyleIdx="1" presStyleCnt="5" custScaleY="135835" custLinFactNeighborY="-10443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64EB9321-4905-FF49-9517-A7452849C54D}" type="pres">
      <dgm:prSet presAssocID="{4D93F9CB-ECC8-8743-BE9E-D15EEAC64FE4}" presName="textRect" presStyleLbl="revTx" presStyleIdx="1" presStyleCnt="5" custLinFactNeighborY="747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A03EEA-D7F7-AB43-9271-8B8B24478E36}" type="pres">
      <dgm:prSet presAssocID="{565107CA-38D4-4640-961D-02CF81376ED7}" presName="sibTrans" presStyleLbl="sibTrans2D1" presStyleIdx="0" presStyleCnt="0"/>
      <dgm:spPr/>
      <dgm:t>
        <a:bodyPr/>
        <a:lstStyle/>
        <a:p>
          <a:endParaRPr lang="es-ES"/>
        </a:p>
      </dgm:t>
    </dgm:pt>
    <dgm:pt modelId="{889EADC4-B13B-3742-95F4-B123C561E810}" type="pres">
      <dgm:prSet presAssocID="{E38DA943-E10D-3645-975E-88059852B0C6}" presName="compNode" presStyleCnt="0"/>
      <dgm:spPr/>
    </dgm:pt>
    <dgm:pt modelId="{849F61F2-4068-E848-865E-464B8E8114A3}" type="pres">
      <dgm:prSet presAssocID="{E38DA943-E10D-3645-975E-88059852B0C6}" presName="pictRect" presStyleLbl="node1" presStyleIdx="2" presStyleCnt="5" custScaleY="135835" custLinFactNeighborY="-10443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341DCB22-65DB-5F44-9599-8B392208CA92}" type="pres">
      <dgm:prSet presAssocID="{E38DA943-E10D-3645-975E-88059852B0C6}" presName="textRect" presStyleLbl="revTx" presStyleIdx="2" presStyleCnt="5" custLinFactNeighborY="747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48F133-26BA-7643-8401-C36EC07F8263}" type="pres">
      <dgm:prSet presAssocID="{DD99AEB2-FED1-A140-9167-BBEBF4781909}" presName="sibTrans" presStyleLbl="sibTrans2D1" presStyleIdx="0" presStyleCnt="0"/>
      <dgm:spPr/>
      <dgm:t>
        <a:bodyPr/>
        <a:lstStyle/>
        <a:p>
          <a:endParaRPr lang="es-ES"/>
        </a:p>
      </dgm:t>
    </dgm:pt>
    <dgm:pt modelId="{D1E2F882-7C8D-9747-B46B-BF2AF88B8A7D}" type="pres">
      <dgm:prSet presAssocID="{2C2FE02B-35CF-C445-A930-DE2147A06309}" presName="compNode" presStyleCnt="0"/>
      <dgm:spPr/>
    </dgm:pt>
    <dgm:pt modelId="{7719C78D-B76B-4D40-ABAA-18BFD31E2233}" type="pres">
      <dgm:prSet presAssocID="{2C2FE02B-35CF-C445-A930-DE2147A06309}" presName="pictRect" presStyleLbl="node1" presStyleIdx="3" presStyleCnt="5" custScaleY="135835" custLinFactNeighborY="-10443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BE73A89E-A4AA-C24B-B1EE-CCA020A7C92E}" type="pres">
      <dgm:prSet presAssocID="{2C2FE02B-35CF-C445-A930-DE2147A06309}" presName="textRect" presStyleLbl="revTx" presStyleIdx="3" presStyleCnt="5" custLinFactNeighborY="747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014C23-07D7-F343-8D21-BDCBD8DFECBC}" type="pres">
      <dgm:prSet presAssocID="{19D36EC9-E125-2848-9D9A-2190C897E067}" presName="sibTrans" presStyleLbl="sibTrans2D1" presStyleIdx="0" presStyleCnt="0"/>
      <dgm:spPr/>
      <dgm:t>
        <a:bodyPr/>
        <a:lstStyle/>
        <a:p>
          <a:endParaRPr lang="es-ES"/>
        </a:p>
      </dgm:t>
    </dgm:pt>
    <dgm:pt modelId="{C8D3ED18-3643-E34B-8451-F6C1D4EB9A2C}" type="pres">
      <dgm:prSet presAssocID="{FAC1AD7D-CB67-3744-BA1F-A61667952E6B}" presName="compNode" presStyleCnt="0"/>
      <dgm:spPr/>
    </dgm:pt>
    <dgm:pt modelId="{678986C8-5826-6E43-8444-F6E8B8080BE2}" type="pres">
      <dgm:prSet presAssocID="{FAC1AD7D-CB67-3744-BA1F-A61667952E6B}" presName="pictRect" presStyleLbl="node1" presStyleIdx="4" presStyleCnt="5" custScaleY="135835" custLinFactNeighborY="-10443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1B6950D0-4CCE-5A47-B3AA-661369E2E06F}" type="pres">
      <dgm:prSet presAssocID="{FAC1AD7D-CB67-3744-BA1F-A61667952E6B}" presName="textRect" presStyleLbl="revTx" presStyleIdx="4" presStyleCnt="5" custLinFactNeighborY="747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476D518-AB69-5743-A9F1-7E1FEFFDBACC}" type="presOf" srcId="{8C72AA72-55ED-1A46-9D89-624D1800AB5A}" destId="{F11E2A80-7C87-FF40-BB22-E2262B4E65CE}" srcOrd="0" destOrd="0" presId="urn:microsoft.com/office/officeart/2005/8/layout/pList1"/>
    <dgm:cxn modelId="{25A1ED0A-1F1C-EE43-B18C-F30F7B0796C0}" srcId="{58A31987-440D-7541-8602-B50D7A7BA617}" destId="{FAC1AD7D-CB67-3744-BA1F-A61667952E6B}" srcOrd="4" destOrd="0" parTransId="{907E458F-3BAC-8046-A1BE-0E562F496868}" sibTransId="{D300ED04-0353-0A48-83BE-344C655AB6DD}"/>
    <dgm:cxn modelId="{D2D12C2A-78FC-B245-9A31-DBA710E7C2E6}" srcId="{58A31987-440D-7541-8602-B50D7A7BA617}" destId="{8C72AA72-55ED-1A46-9D89-624D1800AB5A}" srcOrd="0" destOrd="0" parTransId="{97F29C1C-E968-5249-A550-AB5EAA7767F3}" sibTransId="{E92F7FFF-9582-384D-9FF0-B307D0691F24}"/>
    <dgm:cxn modelId="{19775FBB-8755-F942-BF29-1121A1B269A9}" type="presOf" srcId="{FAC1AD7D-CB67-3744-BA1F-A61667952E6B}" destId="{1B6950D0-4CCE-5A47-B3AA-661369E2E06F}" srcOrd="0" destOrd="0" presId="urn:microsoft.com/office/officeart/2005/8/layout/pList1"/>
    <dgm:cxn modelId="{BC1D4E37-0C54-C245-934E-9DFFE493B4AF}" srcId="{58A31987-440D-7541-8602-B50D7A7BA617}" destId="{E38DA943-E10D-3645-975E-88059852B0C6}" srcOrd="2" destOrd="0" parTransId="{EFA45158-F26F-6944-81AF-00D8372C0A75}" sibTransId="{DD99AEB2-FED1-A140-9167-BBEBF4781909}"/>
    <dgm:cxn modelId="{4E399B27-8176-1A4B-BB76-585BBF046335}" srcId="{58A31987-440D-7541-8602-B50D7A7BA617}" destId="{4D93F9CB-ECC8-8743-BE9E-D15EEAC64FE4}" srcOrd="1" destOrd="0" parTransId="{263AE49D-6955-2440-B0E5-CD9E0C702D24}" sibTransId="{565107CA-38D4-4640-961D-02CF81376ED7}"/>
    <dgm:cxn modelId="{ADCEE2DC-F95C-5044-8F91-21CDC7518598}" srcId="{58A31987-440D-7541-8602-B50D7A7BA617}" destId="{2C2FE02B-35CF-C445-A930-DE2147A06309}" srcOrd="3" destOrd="0" parTransId="{03AE815E-B027-544E-9C78-B3BBC9AE50E4}" sibTransId="{19D36EC9-E125-2848-9D9A-2190C897E067}"/>
    <dgm:cxn modelId="{4B440264-3BAE-244B-B840-6DBE6392BDE7}" type="presOf" srcId="{E38DA943-E10D-3645-975E-88059852B0C6}" destId="{341DCB22-65DB-5F44-9599-8B392208CA92}" srcOrd="0" destOrd="0" presId="urn:microsoft.com/office/officeart/2005/8/layout/pList1"/>
    <dgm:cxn modelId="{4C162797-2369-8D4A-A2D2-C88C1374D635}" type="presOf" srcId="{DD99AEB2-FED1-A140-9167-BBEBF4781909}" destId="{9A48F133-26BA-7643-8401-C36EC07F8263}" srcOrd="0" destOrd="0" presId="urn:microsoft.com/office/officeart/2005/8/layout/pList1"/>
    <dgm:cxn modelId="{1681B98F-8073-6247-89C3-EA560F68A6D0}" type="presOf" srcId="{58A31987-440D-7541-8602-B50D7A7BA617}" destId="{3D14A30B-BEB7-F041-93AE-3F53B9A0DB89}" srcOrd="0" destOrd="0" presId="urn:microsoft.com/office/officeart/2005/8/layout/pList1"/>
    <dgm:cxn modelId="{5900B397-E1BE-164C-B110-1CE27EA96C7B}" type="presOf" srcId="{565107CA-38D4-4640-961D-02CF81376ED7}" destId="{90A03EEA-D7F7-AB43-9271-8B8B24478E36}" srcOrd="0" destOrd="0" presId="urn:microsoft.com/office/officeart/2005/8/layout/pList1"/>
    <dgm:cxn modelId="{414680B4-3141-5146-A5DB-91FCB3FD113E}" type="presOf" srcId="{19D36EC9-E125-2848-9D9A-2190C897E067}" destId="{BF014C23-07D7-F343-8D21-BDCBD8DFECBC}" srcOrd="0" destOrd="0" presId="urn:microsoft.com/office/officeart/2005/8/layout/pList1"/>
    <dgm:cxn modelId="{2A4B861F-FEE4-F247-8D7C-A067B6F26ADE}" type="presOf" srcId="{4D93F9CB-ECC8-8743-BE9E-D15EEAC64FE4}" destId="{64EB9321-4905-FF49-9517-A7452849C54D}" srcOrd="0" destOrd="0" presId="urn:microsoft.com/office/officeart/2005/8/layout/pList1"/>
    <dgm:cxn modelId="{05428012-0CC3-484A-8D2A-8617F65B0D69}" type="presOf" srcId="{2C2FE02B-35CF-C445-A930-DE2147A06309}" destId="{BE73A89E-A4AA-C24B-B1EE-CCA020A7C92E}" srcOrd="0" destOrd="0" presId="urn:microsoft.com/office/officeart/2005/8/layout/pList1"/>
    <dgm:cxn modelId="{8F8F985C-756E-D549-9DA1-A060DEA8860D}" type="presOf" srcId="{E92F7FFF-9582-384D-9FF0-B307D0691F24}" destId="{1D98B07C-4CA7-2E47-9E87-7628FA3A4B55}" srcOrd="0" destOrd="0" presId="urn:microsoft.com/office/officeart/2005/8/layout/pList1"/>
    <dgm:cxn modelId="{EEEA54F0-8E60-1A45-9F63-D8BAB2D9CF93}" type="presParOf" srcId="{3D14A30B-BEB7-F041-93AE-3F53B9A0DB89}" destId="{70C51D04-AA74-B34E-ADEB-A81199670B12}" srcOrd="0" destOrd="0" presId="urn:microsoft.com/office/officeart/2005/8/layout/pList1"/>
    <dgm:cxn modelId="{0770C4E5-702A-CC4C-BCD8-C70175735D38}" type="presParOf" srcId="{70C51D04-AA74-B34E-ADEB-A81199670B12}" destId="{A327B645-547D-DF46-AF67-402306389D81}" srcOrd="0" destOrd="0" presId="urn:microsoft.com/office/officeart/2005/8/layout/pList1"/>
    <dgm:cxn modelId="{72FDA20F-9E60-9C40-88D2-32230DA0C9E1}" type="presParOf" srcId="{70C51D04-AA74-B34E-ADEB-A81199670B12}" destId="{F11E2A80-7C87-FF40-BB22-E2262B4E65CE}" srcOrd="1" destOrd="0" presId="urn:microsoft.com/office/officeart/2005/8/layout/pList1"/>
    <dgm:cxn modelId="{6DBFDD83-3F01-284E-B182-02550974D982}" type="presParOf" srcId="{3D14A30B-BEB7-F041-93AE-3F53B9A0DB89}" destId="{1D98B07C-4CA7-2E47-9E87-7628FA3A4B55}" srcOrd="1" destOrd="0" presId="urn:microsoft.com/office/officeart/2005/8/layout/pList1"/>
    <dgm:cxn modelId="{52231E0A-3293-6A43-9B49-50E1562A0928}" type="presParOf" srcId="{3D14A30B-BEB7-F041-93AE-3F53B9A0DB89}" destId="{2D24E2E4-56E6-DC4A-B56C-1AE7A05C6399}" srcOrd="2" destOrd="0" presId="urn:microsoft.com/office/officeart/2005/8/layout/pList1"/>
    <dgm:cxn modelId="{9EDDB567-53D3-744B-B652-354F33834445}" type="presParOf" srcId="{2D24E2E4-56E6-DC4A-B56C-1AE7A05C6399}" destId="{41066F35-4DCB-5846-B889-4C43C1F1DF81}" srcOrd="0" destOrd="0" presId="urn:microsoft.com/office/officeart/2005/8/layout/pList1"/>
    <dgm:cxn modelId="{504D4F69-972B-2C42-BC2A-F41C10DD94CF}" type="presParOf" srcId="{2D24E2E4-56E6-DC4A-B56C-1AE7A05C6399}" destId="{64EB9321-4905-FF49-9517-A7452849C54D}" srcOrd="1" destOrd="0" presId="urn:microsoft.com/office/officeart/2005/8/layout/pList1"/>
    <dgm:cxn modelId="{6F84157E-7BA2-E144-A281-83E1C7C8342B}" type="presParOf" srcId="{3D14A30B-BEB7-F041-93AE-3F53B9A0DB89}" destId="{90A03EEA-D7F7-AB43-9271-8B8B24478E36}" srcOrd="3" destOrd="0" presId="urn:microsoft.com/office/officeart/2005/8/layout/pList1"/>
    <dgm:cxn modelId="{DCB77665-6812-D448-AC5E-B5B133DFF357}" type="presParOf" srcId="{3D14A30B-BEB7-F041-93AE-3F53B9A0DB89}" destId="{889EADC4-B13B-3742-95F4-B123C561E810}" srcOrd="4" destOrd="0" presId="urn:microsoft.com/office/officeart/2005/8/layout/pList1"/>
    <dgm:cxn modelId="{3BDB060C-D6BA-FB46-9E58-31E8DA44D807}" type="presParOf" srcId="{889EADC4-B13B-3742-95F4-B123C561E810}" destId="{849F61F2-4068-E848-865E-464B8E8114A3}" srcOrd="0" destOrd="0" presId="urn:microsoft.com/office/officeart/2005/8/layout/pList1"/>
    <dgm:cxn modelId="{02A19ACC-4C70-2A48-A108-C5CD49F2FF23}" type="presParOf" srcId="{889EADC4-B13B-3742-95F4-B123C561E810}" destId="{341DCB22-65DB-5F44-9599-8B392208CA92}" srcOrd="1" destOrd="0" presId="urn:microsoft.com/office/officeart/2005/8/layout/pList1"/>
    <dgm:cxn modelId="{81B85E1F-E206-9641-8D86-B7A3ADF4EAC5}" type="presParOf" srcId="{3D14A30B-BEB7-F041-93AE-3F53B9A0DB89}" destId="{9A48F133-26BA-7643-8401-C36EC07F8263}" srcOrd="5" destOrd="0" presId="urn:microsoft.com/office/officeart/2005/8/layout/pList1"/>
    <dgm:cxn modelId="{3B75AEB5-AF65-1B45-8E07-F7B473BE0E12}" type="presParOf" srcId="{3D14A30B-BEB7-F041-93AE-3F53B9A0DB89}" destId="{D1E2F882-7C8D-9747-B46B-BF2AF88B8A7D}" srcOrd="6" destOrd="0" presId="urn:microsoft.com/office/officeart/2005/8/layout/pList1"/>
    <dgm:cxn modelId="{74EE56C2-0B70-4444-B0D7-3563994CC7DC}" type="presParOf" srcId="{D1E2F882-7C8D-9747-B46B-BF2AF88B8A7D}" destId="{7719C78D-B76B-4D40-ABAA-18BFD31E2233}" srcOrd="0" destOrd="0" presId="urn:microsoft.com/office/officeart/2005/8/layout/pList1"/>
    <dgm:cxn modelId="{94F6439A-5F2F-6542-B7FA-8889981B3265}" type="presParOf" srcId="{D1E2F882-7C8D-9747-B46B-BF2AF88B8A7D}" destId="{BE73A89E-A4AA-C24B-B1EE-CCA020A7C92E}" srcOrd="1" destOrd="0" presId="urn:microsoft.com/office/officeart/2005/8/layout/pList1"/>
    <dgm:cxn modelId="{DB00E867-54F0-A24D-935A-E7DB0034CB4C}" type="presParOf" srcId="{3D14A30B-BEB7-F041-93AE-3F53B9A0DB89}" destId="{BF014C23-07D7-F343-8D21-BDCBD8DFECBC}" srcOrd="7" destOrd="0" presId="urn:microsoft.com/office/officeart/2005/8/layout/pList1"/>
    <dgm:cxn modelId="{80799CE4-1F4F-574C-A38A-7EB91ECE90FA}" type="presParOf" srcId="{3D14A30B-BEB7-F041-93AE-3F53B9A0DB89}" destId="{C8D3ED18-3643-E34B-8451-F6C1D4EB9A2C}" srcOrd="8" destOrd="0" presId="urn:microsoft.com/office/officeart/2005/8/layout/pList1"/>
    <dgm:cxn modelId="{6224A6BD-08CC-FE42-AD8C-5DA4ACA3B163}" type="presParOf" srcId="{C8D3ED18-3643-E34B-8451-F6C1D4EB9A2C}" destId="{678986C8-5826-6E43-8444-F6E8B8080BE2}" srcOrd="0" destOrd="0" presId="urn:microsoft.com/office/officeart/2005/8/layout/pList1"/>
    <dgm:cxn modelId="{2FAAF8F8-9A68-A94E-9B07-0A03B0F9C02F}" type="presParOf" srcId="{C8D3ED18-3643-E34B-8451-F6C1D4EB9A2C}" destId="{1B6950D0-4CCE-5A47-B3AA-661369E2E06F}" srcOrd="1" destOrd="0" presId="urn:microsoft.com/office/officeart/2005/8/layout/pLis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AFB0F-FA2B-434D-AFAB-21B92CDEFC01}">
      <dsp:nvSpPr>
        <dsp:cNvPr id="0" name=""/>
        <dsp:cNvSpPr/>
      </dsp:nvSpPr>
      <dsp:spPr>
        <a:xfrm>
          <a:off x="1229752" y="1707586"/>
          <a:ext cx="1473741" cy="221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45720" bIns="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1229752" y="1707586"/>
        <a:ext cx="1473741" cy="221061"/>
      </dsp:txXfrm>
    </dsp:sp>
    <dsp:sp modelId="{3AA254DA-694B-0244-BD12-2E71DF243AB7}">
      <dsp:nvSpPr>
        <dsp:cNvPr id="0" name=""/>
        <dsp:cNvSpPr/>
      </dsp:nvSpPr>
      <dsp:spPr>
        <a:xfrm>
          <a:off x="3" y="965771"/>
          <a:ext cx="3930204" cy="370848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AFB0F-FA2B-434D-AFAB-21B92CDEFC01}">
      <dsp:nvSpPr>
        <dsp:cNvPr id="0" name=""/>
        <dsp:cNvSpPr/>
      </dsp:nvSpPr>
      <dsp:spPr>
        <a:xfrm>
          <a:off x="3499171" y="656689"/>
          <a:ext cx="4100847" cy="615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9540" rIns="129540" bIns="0" numCol="1" spcCol="1270" anchor="b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400" kern="1200"/>
        </a:p>
      </dsp:txBody>
      <dsp:txXfrm>
        <a:off x="3499171" y="656689"/>
        <a:ext cx="4100847" cy="615127"/>
      </dsp:txXfrm>
    </dsp:sp>
    <dsp:sp modelId="{3AA254DA-694B-0244-BD12-2E71DF243AB7}">
      <dsp:nvSpPr>
        <dsp:cNvPr id="0" name=""/>
        <dsp:cNvSpPr/>
      </dsp:nvSpPr>
      <dsp:spPr>
        <a:xfrm>
          <a:off x="162969" y="744951"/>
          <a:ext cx="10936221" cy="248412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AFB0F-FA2B-434D-AFAB-21B92CDEFC01}">
      <dsp:nvSpPr>
        <dsp:cNvPr id="0" name=""/>
        <dsp:cNvSpPr/>
      </dsp:nvSpPr>
      <dsp:spPr>
        <a:xfrm>
          <a:off x="1140976" y="607229"/>
          <a:ext cx="1046753" cy="157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30480" bIns="0" numCol="1" spcCol="1270" anchor="b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1140976" y="607229"/>
        <a:ext cx="1046753" cy="157013"/>
      </dsp:txXfrm>
    </dsp:sp>
    <dsp:sp modelId="{3AA254DA-694B-0244-BD12-2E71DF243AB7}">
      <dsp:nvSpPr>
        <dsp:cNvPr id="0" name=""/>
        <dsp:cNvSpPr/>
      </dsp:nvSpPr>
      <dsp:spPr>
        <a:xfrm>
          <a:off x="139751" y="3459"/>
          <a:ext cx="3047048" cy="263402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7F797-97B9-2E43-82DF-566B84A7931B}">
      <dsp:nvSpPr>
        <dsp:cNvPr id="0" name=""/>
        <dsp:cNvSpPr/>
      </dsp:nvSpPr>
      <dsp:spPr>
        <a:xfrm>
          <a:off x="94087" y="98448"/>
          <a:ext cx="3119597" cy="2305371"/>
        </a:xfrm>
        <a:prstGeom prst="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BEE9B6-47FC-2145-B092-5BA257522824}">
      <dsp:nvSpPr>
        <dsp:cNvPr id="0" name=""/>
        <dsp:cNvSpPr/>
      </dsp:nvSpPr>
      <dsp:spPr>
        <a:xfrm>
          <a:off x="630556" y="1985812"/>
          <a:ext cx="2688164" cy="646010"/>
        </a:xfrm>
        <a:prstGeom prst="rect">
          <a:avLst/>
        </a:prstGeom>
        <a:solidFill>
          <a:srgbClr val="A5D1ED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sz="1700" b="1" kern="1200" dirty="0">
              <a:solidFill>
                <a:srgbClr val="10115B"/>
              </a:solidFill>
              <a:ea typeface="Helvetica Neue" charset="0"/>
              <a:cs typeface="Helvetica Neue" charset="0"/>
            </a:rPr>
            <a:t>[ Value to Support Finding 1]</a:t>
          </a:r>
          <a:br>
            <a:rPr lang="en-US" sz="1700" b="1" kern="1200" dirty="0">
              <a:solidFill>
                <a:srgbClr val="10115B"/>
              </a:solidFill>
              <a:ea typeface="Helvetica Neue" charset="0"/>
              <a:cs typeface="Helvetica Neue" charset="0"/>
            </a:rPr>
          </a:br>
          <a:r>
            <a:rPr lang="en-US" sz="1700" kern="1200" dirty="0">
              <a:solidFill>
                <a:srgbClr val="10115B"/>
              </a:solidFill>
              <a:ea typeface="Helvetica Neue" charset="0"/>
              <a:cs typeface="Helvetica Neue" charset="0"/>
            </a:rPr>
            <a:t>( define units of value)</a:t>
          </a:r>
        </a:p>
      </dsp:txBody>
      <dsp:txXfrm>
        <a:off x="630556" y="1985812"/>
        <a:ext cx="2688164" cy="6460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7F797-97B9-2E43-82DF-566B84A7931B}">
      <dsp:nvSpPr>
        <dsp:cNvPr id="0" name=""/>
        <dsp:cNvSpPr/>
      </dsp:nvSpPr>
      <dsp:spPr>
        <a:xfrm>
          <a:off x="82326" y="83924"/>
          <a:ext cx="3119597" cy="2305371"/>
        </a:xfrm>
        <a:prstGeom prst="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BEE9B6-47FC-2145-B092-5BA257522824}">
      <dsp:nvSpPr>
        <dsp:cNvPr id="0" name=""/>
        <dsp:cNvSpPr/>
      </dsp:nvSpPr>
      <dsp:spPr>
        <a:xfrm>
          <a:off x="560073" y="1985812"/>
          <a:ext cx="2688164" cy="646010"/>
        </a:xfrm>
        <a:prstGeom prst="rect">
          <a:avLst/>
        </a:prstGeom>
        <a:solidFill>
          <a:srgbClr val="A5D1ED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sz="1700" b="1" kern="1200" dirty="0">
              <a:solidFill>
                <a:srgbClr val="10115B"/>
              </a:solidFill>
              <a:ea typeface="Helvetica Neue" charset="0"/>
              <a:cs typeface="Helvetica Neue" charset="0"/>
            </a:rPr>
            <a:t>[ Value to Support Finding 2]</a:t>
          </a:r>
          <a:br>
            <a:rPr lang="en-US" sz="1700" b="1" kern="1200" dirty="0">
              <a:solidFill>
                <a:srgbClr val="10115B"/>
              </a:solidFill>
              <a:ea typeface="Helvetica Neue" charset="0"/>
              <a:cs typeface="Helvetica Neue" charset="0"/>
            </a:rPr>
          </a:br>
          <a:r>
            <a:rPr lang="en-US" sz="1700" kern="1200" dirty="0">
              <a:solidFill>
                <a:srgbClr val="10115B"/>
              </a:solidFill>
              <a:ea typeface="Helvetica Neue" charset="0"/>
              <a:cs typeface="Helvetica Neue" charset="0"/>
            </a:rPr>
            <a:t>( define units of value)</a:t>
          </a:r>
        </a:p>
      </dsp:txBody>
      <dsp:txXfrm>
        <a:off x="560073" y="1985812"/>
        <a:ext cx="2688164" cy="6460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7F797-97B9-2E43-82DF-566B84A7931B}">
      <dsp:nvSpPr>
        <dsp:cNvPr id="0" name=""/>
        <dsp:cNvSpPr/>
      </dsp:nvSpPr>
      <dsp:spPr>
        <a:xfrm>
          <a:off x="82326" y="83924"/>
          <a:ext cx="3119597" cy="2305371"/>
        </a:xfrm>
        <a:prstGeom prst="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BEE9B6-47FC-2145-B092-5BA257522824}">
      <dsp:nvSpPr>
        <dsp:cNvPr id="0" name=""/>
        <dsp:cNvSpPr/>
      </dsp:nvSpPr>
      <dsp:spPr>
        <a:xfrm>
          <a:off x="560073" y="1985812"/>
          <a:ext cx="2688164" cy="646010"/>
        </a:xfrm>
        <a:prstGeom prst="rect">
          <a:avLst/>
        </a:prstGeom>
        <a:solidFill>
          <a:srgbClr val="A5D1ED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n-US" sz="1700" b="1" kern="1200" dirty="0">
              <a:solidFill>
                <a:srgbClr val="10115B"/>
              </a:solidFill>
              <a:ea typeface="Helvetica Neue" charset="0"/>
              <a:cs typeface="Helvetica Neue" charset="0"/>
            </a:rPr>
            <a:t>[ Value to Support Finding 3]</a:t>
          </a:r>
          <a:br>
            <a:rPr lang="en-US" sz="1700" b="1" kern="1200" dirty="0">
              <a:solidFill>
                <a:srgbClr val="10115B"/>
              </a:solidFill>
              <a:ea typeface="Helvetica Neue" charset="0"/>
              <a:cs typeface="Helvetica Neue" charset="0"/>
            </a:rPr>
          </a:br>
          <a:r>
            <a:rPr lang="en-US" sz="1700" kern="1200" dirty="0">
              <a:solidFill>
                <a:srgbClr val="10115B"/>
              </a:solidFill>
              <a:ea typeface="Helvetica Neue" charset="0"/>
              <a:cs typeface="Helvetica Neue" charset="0"/>
            </a:rPr>
            <a:t>( define units of value)</a:t>
          </a:r>
        </a:p>
      </dsp:txBody>
      <dsp:txXfrm>
        <a:off x="560073" y="1985812"/>
        <a:ext cx="2688164" cy="6460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C74E7E-E158-5341-8A26-BAB8B3F73EB5}">
      <dsp:nvSpPr>
        <dsp:cNvPr id="0" name=""/>
        <dsp:cNvSpPr/>
      </dsp:nvSpPr>
      <dsp:spPr>
        <a:xfrm>
          <a:off x="0" y="1819373"/>
          <a:ext cx="2893965" cy="192930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C9115D-7D8A-FC45-BF35-4B7692965901}">
      <dsp:nvSpPr>
        <dsp:cNvPr id="0" name=""/>
        <dsp:cNvSpPr/>
      </dsp:nvSpPr>
      <dsp:spPr>
        <a:xfrm>
          <a:off x="3575062" y="1781512"/>
          <a:ext cx="3084704" cy="190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rgbClr val="10115B"/>
              </a:solidFill>
            </a:rPr>
            <a:t>[Quote from article]</a:t>
          </a:r>
          <a:endParaRPr lang="es-ES" sz="2400" kern="1200" dirty="0">
            <a:solidFill>
              <a:srgbClr val="10115B"/>
            </a:solidFill>
          </a:endParaRPr>
        </a:p>
      </dsp:txBody>
      <dsp:txXfrm>
        <a:off x="3575062" y="1781512"/>
        <a:ext cx="3084704" cy="1905367"/>
      </dsp:txXfrm>
    </dsp:sp>
    <dsp:sp modelId="{EB09F6C0-5D0A-CC43-853D-E41EF87680AF}">
      <dsp:nvSpPr>
        <dsp:cNvPr id="0" name=""/>
        <dsp:cNvSpPr/>
      </dsp:nvSpPr>
      <dsp:spPr>
        <a:xfrm>
          <a:off x="3468295" y="1675022"/>
          <a:ext cx="410032" cy="410138"/>
        </a:xfrm>
        <a:prstGeom prst="halfFrame">
          <a:avLst>
            <a:gd name="adj1" fmla="val 25770"/>
            <a:gd name="adj2" fmla="val 25770"/>
          </a:avLst>
        </a:prstGeom>
        <a:solidFill>
          <a:srgbClr val="10115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EB8B4-03B4-844D-A899-17E3B2E2569C}">
      <dsp:nvSpPr>
        <dsp:cNvPr id="0" name=""/>
        <dsp:cNvSpPr/>
      </dsp:nvSpPr>
      <dsp:spPr>
        <a:xfrm rot="5400000">
          <a:off x="6377904" y="1675075"/>
          <a:ext cx="410138" cy="410032"/>
        </a:xfrm>
        <a:prstGeom prst="halfFrame">
          <a:avLst>
            <a:gd name="adj1" fmla="val 25770"/>
            <a:gd name="adj2" fmla="val 25770"/>
          </a:avLst>
        </a:prstGeom>
        <a:solidFill>
          <a:srgbClr val="10115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27A38-9132-0F47-8375-150AC116D789}">
      <dsp:nvSpPr>
        <dsp:cNvPr id="0" name=""/>
        <dsp:cNvSpPr/>
      </dsp:nvSpPr>
      <dsp:spPr>
        <a:xfrm rot="16200000">
          <a:off x="3468242" y="3383657"/>
          <a:ext cx="410138" cy="410032"/>
        </a:xfrm>
        <a:prstGeom prst="halfFrame">
          <a:avLst>
            <a:gd name="adj1" fmla="val 25770"/>
            <a:gd name="adj2" fmla="val 25770"/>
          </a:avLst>
        </a:prstGeom>
        <a:solidFill>
          <a:srgbClr val="10115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2B7B9-E551-6B44-98ED-F2141AD14937}">
      <dsp:nvSpPr>
        <dsp:cNvPr id="0" name=""/>
        <dsp:cNvSpPr/>
      </dsp:nvSpPr>
      <dsp:spPr>
        <a:xfrm rot="10800000">
          <a:off x="6377957" y="3383604"/>
          <a:ext cx="410032" cy="410138"/>
        </a:xfrm>
        <a:prstGeom prst="halfFrame">
          <a:avLst>
            <a:gd name="adj1" fmla="val 25770"/>
            <a:gd name="adj2" fmla="val 25770"/>
          </a:avLst>
        </a:prstGeom>
        <a:solidFill>
          <a:srgbClr val="10115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7B645-547D-DF46-AF67-402306389D81}">
      <dsp:nvSpPr>
        <dsp:cNvPr id="0" name=""/>
        <dsp:cNvSpPr/>
      </dsp:nvSpPr>
      <dsp:spPr>
        <a:xfrm>
          <a:off x="6157" y="436008"/>
          <a:ext cx="2124579" cy="198840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F11E2A80-7C87-FF40-BB22-E2262B4E65CE}">
      <dsp:nvSpPr>
        <dsp:cNvPr id="0" name=""/>
        <dsp:cNvSpPr/>
      </dsp:nvSpPr>
      <dsp:spPr>
        <a:xfrm>
          <a:off x="6157" y="2903871"/>
          <a:ext cx="2124579" cy="788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rgbClr val="B1EDE8"/>
              </a:solidFill>
            </a:rPr>
            <a:t>[</a:t>
          </a:r>
          <a:r>
            <a:rPr lang="es-ES" sz="1800" kern="1200" dirty="0" err="1">
              <a:solidFill>
                <a:srgbClr val="A5D1ED"/>
              </a:solidFill>
            </a:rPr>
            <a:t>Image</a:t>
          </a:r>
          <a:r>
            <a:rPr lang="es-ES" sz="1800" kern="1200" dirty="0">
              <a:solidFill>
                <a:srgbClr val="B1EDE8"/>
              </a:solidFill>
            </a:rPr>
            <a:t> </a:t>
          </a:r>
          <a:r>
            <a:rPr lang="es-ES" sz="1800" kern="1200" dirty="0" err="1">
              <a:solidFill>
                <a:srgbClr val="A5D1ED"/>
              </a:solidFill>
            </a:rPr>
            <a:t>Description</a:t>
          </a:r>
          <a:r>
            <a:rPr lang="es-ES" sz="1800" kern="1200" dirty="0">
              <a:solidFill>
                <a:srgbClr val="B1EDE8"/>
              </a:solidFill>
            </a:rPr>
            <a:t>]</a:t>
          </a:r>
        </a:p>
      </dsp:txBody>
      <dsp:txXfrm>
        <a:off x="6157" y="2903871"/>
        <a:ext cx="2124579" cy="788219"/>
      </dsp:txXfrm>
    </dsp:sp>
    <dsp:sp modelId="{41066F35-4DCB-5846-B889-4C43C1F1DF81}">
      <dsp:nvSpPr>
        <dsp:cNvPr id="0" name=""/>
        <dsp:cNvSpPr/>
      </dsp:nvSpPr>
      <dsp:spPr>
        <a:xfrm>
          <a:off x="2343284" y="436008"/>
          <a:ext cx="2124579" cy="198840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64EB9321-4905-FF49-9517-A7452849C54D}">
      <dsp:nvSpPr>
        <dsp:cNvPr id="0" name=""/>
        <dsp:cNvSpPr/>
      </dsp:nvSpPr>
      <dsp:spPr>
        <a:xfrm>
          <a:off x="2343284" y="2903871"/>
          <a:ext cx="2124579" cy="788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rgbClr val="A5D1ED"/>
              </a:solidFill>
            </a:rPr>
            <a:t>[</a:t>
          </a:r>
          <a:r>
            <a:rPr lang="es-ES" sz="1800" kern="1200" dirty="0" err="1">
              <a:solidFill>
                <a:srgbClr val="A5D1ED"/>
              </a:solidFill>
            </a:rPr>
            <a:t>Image</a:t>
          </a:r>
          <a:r>
            <a:rPr lang="es-ES" sz="1800" kern="1200" dirty="0">
              <a:solidFill>
                <a:srgbClr val="A5D1ED"/>
              </a:solidFill>
            </a:rPr>
            <a:t> </a:t>
          </a:r>
          <a:r>
            <a:rPr lang="es-ES" sz="1800" kern="1200" dirty="0" err="1">
              <a:solidFill>
                <a:srgbClr val="A5D1ED"/>
              </a:solidFill>
            </a:rPr>
            <a:t>Description</a:t>
          </a:r>
          <a:r>
            <a:rPr lang="es-ES" sz="1800" kern="1200" dirty="0">
              <a:solidFill>
                <a:srgbClr val="A5D1ED"/>
              </a:solidFill>
            </a:rPr>
            <a:t>]</a:t>
          </a:r>
        </a:p>
      </dsp:txBody>
      <dsp:txXfrm>
        <a:off x="2343284" y="2903871"/>
        <a:ext cx="2124579" cy="788219"/>
      </dsp:txXfrm>
    </dsp:sp>
    <dsp:sp modelId="{849F61F2-4068-E848-865E-464B8E8114A3}">
      <dsp:nvSpPr>
        <dsp:cNvPr id="0" name=""/>
        <dsp:cNvSpPr/>
      </dsp:nvSpPr>
      <dsp:spPr>
        <a:xfrm>
          <a:off x="4680411" y="436008"/>
          <a:ext cx="2124579" cy="198840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341DCB22-65DB-5F44-9599-8B392208CA92}">
      <dsp:nvSpPr>
        <dsp:cNvPr id="0" name=""/>
        <dsp:cNvSpPr/>
      </dsp:nvSpPr>
      <dsp:spPr>
        <a:xfrm>
          <a:off x="4680411" y="2903871"/>
          <a:ext cx="2124579" cy="788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rgbClr val="A5D1ED"/>
              </a:solidFill>
            </a:rPr>
            <a:t>[</a:t>
          </a:r>
          <a:r>
            <a:rPr lang="es-ES" sz="1800" kern="1200" dirty="0" err="1">
              <a:solidFill>
                <a:srgbClr val="A5D1ED"/>
              </a:solidFill>
            </a:rPr>
            <a:t>Image</a:t>
          </a:r>
          <a:r>
            <a:rPr lang="es-ES" sz="1800" kern="1200" dirty="0">
              <a:solidFill>
                <a:srgbClr val="A5D1ED"/>
              </a:solidFill>
            </a:rPr>
            <a:t> </a:t>
          </a:r>
          <a:r>
            <a:rPr lang="es-ES" sz="1800" kern="1200" dirty="0" err="1">
              <a:solidFill>
                <a:srgbClr val="A5D1ED"/>
              </a:solidFill>
            </a:rPr>
            <a:t>Description</a:t>
          </a:r>
          <a:r>
            <a:rPr lang="es-ES" sz="1800" kern="1200" dirty="0">
              <a:solidFill>
                <a:srgbClr val="A5D1ED"/>
              </a:solidFill>
            </a:rPr>
            <a:t>]</a:t>
          </a:r>
        </a:p>
      </dsp:txBody>
      <dsp:txXfrm>
        <a:off x="4680411" y="2903871"/>
        <a:ext cx="2124579" cy="788219"/>
      </dsp:txXfrm>
    </dsp:sp>
    <dsp:sp modelId="{7719C78D-B76B-4D40-ABAA-18BFD31E2233}">
      <dsp:nvSpPr>
        <dsp:cNvPr id="0" name=""/>
        <dsp:cNvSpPr/>
      </dsp:nvSpPr>
      <dsp:spPr>
        <a:xfrm>
          <a:off x="7017538" y="436008"/>
          <a:ext cx="2124579" cy="198840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BE73A89E-A4AA-C24B-B1EE-CCA020A7C92E}">
      <dsp:nvSpPr>
        <dsp:cNvPr id="0" name=""/>
        <dsp:cNvSpPr/>
      </dsp:nvSpPr>
      <dsp:spPr>
        <a:xfrm>
          <a:off x="7017538" y="2903871"/>
          <a:ext cx="2124579" cy="788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rgbClr val="A5D1ED"/>
              </a:solidFill>
            </a:rPr>
            <a:t>[</a:t>
          </a:r>
          <a:r>
            <a:rPr lang="es-ES" sz="1800" kern="1200" dirty="0" err="1">
              <a:solidFill>
                <a:srgbClr val="A5D1ED"/>
              </a:solidFill>
            </a:rPr>
            <a:t>Image</a:t>
          </a:r>
          <a:r>
            <a:rPr lang="es-ES" sz="1800" kern="1200" dirty="0">
              <a:solidFill>
                <a:srgbClr val="A5D1ED"/>
              </a:solidFill>
            </a:rPr>
            <a:t> </a:t>
          </a:r>
          <a:r>
            <a:rPr lang="es-ES" sz="1800" kern="1200" dirty="0" err="1">
              <a:solidFill>
                <a:srgbClr val="A5D1ED"/>
              </a:solidFill>
            </a:rPr>
            <a:t>Description</a:t>
          </a:r>
          <a:r>
            <a:rPr lang="es-ES" sz="1800" kern="1200" dirty="0">
              <a:solidFill>
                <a:srgbClr val="A5D1ED"/>
              </a:solidFill>
            </a:rPr>
            <a:t>]</a:t>
          </a:r>
        </a:p>
      </dsp:txBody>
      <dsp:txXfrm>
        <a:off x="7017538" y="2903871"/>
        <a:ext cx="2124579" cy="788219"/>
      </dsp:txXfrm>
    </dsp:sp>
    <dsp:sp modelId="{678986C8-5826-6E43-8444-F6E8B8080BE2}">
      <dsp:nvSpPr>
        <dsp:cNvPr id="0" name=""/>
        <dsp:cNvSpPr/>
      </dsp:nvSpPr>
      <dsp:spPr>
        <a:xfrm>
          <a:off x="9354664" y="436008"/>
          <a:ext cx="2124579" cy="198840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1B6950D0-4CCE-5A47-B3AA-661369E2E06F}">
      <dsp:nvSpPr>
        <dsp:cNvPr id="0" name=""/>
        <dsp:cNvSpPr/>
      </dsp:nvSpPr>
      <dsp:spPr>
        <a:xfrm>
          <a:off x="9354664" y="2903871"/>
          <a:ext cx="2124579" cy="788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rgbClr val="A5D1ED"/>
              </a:solidFill>
            </a:rPr>
            <a:t>[</a:t>
          </a:r>
          <a:r>
            <a:rPr lang="es-ES" sz="1800" kern="1200" dirty="0" err="1">
              <a:solidFill>
                <a:srgbClr val="A5D1ED"/>
              </a:solidFill>
            </a:rPr>
            <a:t>Image</a:t>
          </a:r>
          <a:r>
            <a:rPr lang="es-ES" sz="1800" kern="1200" dirty="0">
              <a:solidFill>
                <a:srgbClr val="A5D1ED"/>
              </a:solidFill>
            </a:rPr>
            <a:t> </a:t>
          </a:r>
          <a:r>
            <a:rPr lang="es-ES" sz="1800" kern="1200" dirty="0" err="1">
              <a:solidFill>
                <a:srgbClr val="A5D1ED"/>
              </a:solidFill>
            </a:rPr>
            <a:t>Description</a:t>
          </a:r>
          <a:r>
            <a:rPr lang="es-ES" sz="1800" kern="1200" dirty="0">
              <a:solidFill>
                <a:srgbClr val="A5D1ED"/>
              </a:solidFill>
            </a:rPr>
            <a:t>]</a:t>
          </a:r>
        </a:p>
      </dsp:txBody>
      <dsp:txXfrm>
        <a:off x="9354664" y="2903871"/>
        <a:ext cx="2124579" cy="788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197DD-2019-8741-8BE8-E267AE0A4B9A}" type="datetimeFigureOut">
              <a:rPr lang="en-US" smtClean="0"/>
              <a:t>13/9/22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A3D24-D994-784C-A99B-C1025E2342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3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A3D24-D994-784C-A99B-C1025E2342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99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A3D24-D994-784C-A99B-C1025E2342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90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A3D24-D994-784C-A99B-C1025E2342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01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A3D24-D994-784C-A99B-C1025E2342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9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A3D24-D994-784C-A99B-C1025E2342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50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A3D24-D994-784C-A99B-C1025E2342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41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A3D24-D994-784C-A99B-C1025E2342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5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38C3F-D5B7-BB46-B0B8-C0FF974F6138}" type="datetimeFigureOut">
              <a:rPr lang="en-US" smtClean="0"/>
              <a:t>13/9/22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FB1A4-68F7-0740-93DF-194325239A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diagramQuickStyle" Target="../diagrams/quickStyle5.xml"/><Relationship Id="rId12" Type="http://schemas.openxmlformats.org/officeDocument/2006/relationships/diagramColors" Target="../diagrams/colors5.xml"/><Relationship Id="rId13" Type="http://schemas.microsoft.com/office/2007/relationships/diagramDrawing" Target="../diagrams/drawing5.xml"/><Relationship Id="rId14" Type="http://schemas.openxmlformats.org/officeDocument/2006/relationships/diagramData" Target="../diagrams/data6.xml"/><Relationship Id="rId15" Type="http://schemas.openxmlformats.org/officeDocument/2006/relationships/diagramLayout" Target="../diagrams/layout6.xml"/><Relationship Id="rId16" Type="http://schemas.openxmlformats.org/officeDocument/2006/relationships/diagramQuickStyle" Target="../diagrams/quickStyle6.xml"/><Relationship Id="rId17" Type="http://schemas.openxmlformats.org/officeDocument/2006/relationships/diagramColors" Target="../diagrams/colors6.xml"/><Relationship Id="rId18" Type="http://schemas.microsoft.com/office/2007/relationships/diagramDrawing" Target="../diagrams/drawing6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diagramData" Target="../diagrams/data4.xml"/><Relationship Id="rId5" Type="http://schemas.openxmlformats.org/officeDocument/2006/relationships/diagramLayout" Target="../diagrams/layout4.xml"/><Relationship Id="rId6" Type="http://schemas.openxmlformats.org/officeDocument/2006/relationships/diagramQuickStyle" Target="../diagrams/quickStyle4.xml"/><Relationship Id="rId7" Type="http://schemas.openxmlformats.org/officeDocument/2006/relationships/diagramColors" Target="../diagrams/colors4.xml"/><Relationship Id="rId8" Type="http://schemas.microsoft.com/office/2007/relationships/diagramDrawing" Target="../diagrams/drawing4.xml"/><Relationship Id="rId9" Type="http://schemas.openxmlformats.org/officeDocument/2006/relationships/diagramData" Target="../diagrams/data5.xml"/><Relationship Id="rId10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diagramData" Target="../diagrams/data7.xml"/><Relationship Id="rId5" Type="http://schemas.openxmlformats.org/officeDocument/2006/relationships/diagramLayout" Target="../diagrams/layout7.xml"/><Relationship Id="rId6" Type="http://schemas.openxmlformats.org/officeDocument/2006/relationships/diagramQuickStyle" Target="../diagrams/quickStyle7.xml"/><Relationship Id="rId7" Type="http://schemas.openxmlformats.org/officeDocument/2006/relationships/diagramColors" Target="../diagrams/colors7.xml"/><Relationship Id="rId8" Type="http://schemas.microsoft.com/office/2007/relationships/diagramDrawing" Target="../diagrams/drawing7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/>
          <p:cNvSpPr/>
          <p:nvPr/>
        </p:nvSpPr>
        <p:spPr>
          <a:xfrm>
            <a:off x="7738731" y="1505832"/>
            <a:ext cx="4281057" cy="3997806"/>
          </a:xfrm>
          <a:prstGeom prst="rect">
            <a:avLst/>
          </a:prstGeom>
          <a:solidFill>
            <a:srgbClr val="A5D1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graphicFrame>
        <p:nvGraphicFramePr>
          <p:cNvPr id="22" name="Diagrama 21">
            <a:extLst>
              <a:ext uri="{FF2B5EF4-FFF2-40B4-BE49-F238E27FC236}">
                <a16:creationId xmlns:a16="http://schemas.microsoft.com/office/drawing/2014/main" xmlns="" id="{6117FEBB-99ED-CF4C-B224-6A84243FA0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8957092"/>
              </p:ext>
            </p:extLst>
          </p:nvPr>
        </p:nvGraphicFramePr>
        <p:xfrm>
          <a:off x="7917845" y="685212"/>
          <a:ext cx="393324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003BC528-B785-464D-9DD4-E5E049DF21F9}"/>
              </a:ext>
            </a:extLst>
          </p:cNvPr>
          <p:cNvSpPr/>
          <p:nvPr/>
        </p:nvSpPr>
        <p:spPr>
          <a:xfrm>
            <a:off x="0" y="276330"/>
            <a:ext cx="10998200" cy="993693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/>
          <p:cNvSpPr/>
          <p:nvPr/>
        </p:nvSpPr>
        <p:spPr>
          <a:xfrm>
            <a:off x="0" y="5648721"/>
            <a:ext cx="3570340" cy="430887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TextBox 7"/>
          <p:cNvSpPr txBox="1"/>
          <p:nvPr/>
        </p:nvSpPr>
        <p:spPr>
          <a:xfrm>
            <a:off x="415541" y="5648721"/>
            <a:ext cx="30189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10115B"/>
                </a:solidFill>
              </a:rPr>
              <a:t>Author Last Name, et al.</a:t>
            </a:r>
            <a:endParaRPr lang="en-US" sz="2200" i="1" dirty="0">
              <a:solidFill>
                <a:srgbClr val="10115B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6398" y="1549400"/>
            <a:ext cx="7357834" cy="3954238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   Graphic presentation of the results</a:t>
            </a:r>
          </a:p>
          <a:p>
            <a:pPr algn="ctr"/>
            <a:endParaRPr lang="en-US" sz="28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25E8A6DD-E405-7D93-69BB-B35A08D282B2}"/>
              </a:ext>
            </a:extLst>
          </p:cNvPr>
          <p:cNvSpPr txBox="1"/>
          <p:nvPr/>
        </p:nvSpPr>
        <p:spPr>
          <a:xfrm>
            <a:off x="383614" y="6027870"/>
            <a:ext cx="5412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rgbClr val="10115B"/>
                </a:solidFill>
              </a:rPr>
              <a:t>Revista Española de Enfermedades Digestivas (REED)</a:t>
            </a:r>
          </a:p>
          <a:p>
            <a:r>
              <a:rPr lang="es-ES" i="1" dirty="0" err="1">
                <a:solidFill>
                  <a:srgbClr val="808080"/>
                </a:solidFill>
              </a:rPr>
              <a:t>The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Spanish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Journal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of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Gastroenterology</a:t>
            </a:r>
            <a:endParaRPr lang="es-ES" i="1" dirty="0">
              <a:solidFill>
                <a:srgbClr val="808080"/>
              </a:solidFill>
            </a:endParaRPr>
          </a:p>
        </p:txBody>
      </p:sp>
      <p:pic>
        <p:nvPicPr>
          <p:cNvPr id="4" name="Imagen 3" descr="logo-ppt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630" y="5650756"/>
            <a:ext cx="2903370" cy="1207243"/>
          </a:xfrm>
          <a:prstGeom prst="rect">
            <a:avLst/>
          </a:prstGeom>
        </p:spPr>
      </p:pic>
      <p:sp>
        <p:nvSpPr>
          <p:cNvPr id="13" name="Acorde 12"/>
          <p:cNvSpPr/>
          <p:nvPr/>
        </p:nvSpPr>
        <p:spPr>
          <a:xfrm>
            <a:off x="12019788" y="577810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cxnSpLocks/>
          </p:cNvCxnSpPr>
          <p:nvPr/>
        </p:nvCxnSpPr>
        <p:spPr>
          <a:xfrm flipH="1">
            <a:off x="11099800" y="771523"/>
            <a:ext cx="919989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/>
        </p:nvSpPr>
        <p:spPr>
          <a:xfrm>
            <a:off x="-23519" y="6127572"/>
            <a:ext cx="407133" cy="31082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Marcador de texto 24"/>
          <p:cNvSpPr>
            <a:spLocks noGrp="1"/>
          </p:cNvSpPr>
          <p:nvPr>
            <p:ph type="body" sz="half" idx="2"/>
          </p:nvPr>
        </p:nvSpPr>
        <p:spPr>
          <a:xfrm>
            <a:off x="383614" y="1852208"/>
            <a:ext cx="6930997" cy="893627"/>
          </a:xfrm>
        </p:spPr>
        <p:txBody>
          <a:bodyPr/>
          <a:lstStyle/>
          <a:p>
            <a:r>
              <a:rPr lang="es-ES" dirty="0" err="1">
                <a:solidFill>
                  <a:schemeClr val="bg1"/>
                </a:solidFill>
              </a:rPr>
              <a:t>Results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presentation</a:t>
            </a:r>
            <a:endParaRPr lang="es-E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0" name="TextBox 8">
            <a:extLst>
              <a:ext uri="{FF2B5EF4-FFF2-40B4-BE49-F238E27FC236}">
                <a16:creationId xmlns:a16="http://schemas.microsoft.com/office/drawing/2014/main" xmlns="" id="{1B089543-5A56-2D4A-9FDA-7E17E04831C8}"/>
              </a:ext>
            </a:extLst>
          </p:cNvPr>
          <p:cNvSpPr txBox="1"/>
          <p:nvPr/>
        </p:nvSpPr>
        <p:spPr>
          <a:xfrm>
            <a:off x="172210" y="445607"/>
            <a:ext cx="10635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0115B"/>
                </a:solidFill>
                <a:latin typeface="+mj-lt"/>
              </a:rPr>
              <a:t>[ARTICLE TITLE]</a:t>
            </a:r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0218" y="1231900"/>
            <a:ext cx="11849569" cy="2912109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graphicFrame>
        <p:nvGraphicFramePr>
          <p:cNvPr id="25" name="Diagrama 24">
            <a:extLst>
              <a:ext uri="{FF2B5EF4-FFF2-40B4-BE49-F238E27FC236}">
                <a16:creationId xmlns:a16="http://schemas.microsoft.com/office/drawing/2014/main" xmlns="" id="{14271A81-7780-9E45-8470-8218C7E817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909307"/>
              </p:ext>
            </p:extLst>
          </p:nvPr>
        </p:nvGraphicFramePr>
        <p:xfrm>
          <a:off x="415541" y="719666"/>
          <a:ext cx="1109919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Rectángulo 23">
            <a:extLst>
              <a:ext uri="{FF2B5EF4-FFF2-40B4-BE49-F238E27FC236}">
                <a16:creationId xmlns:a16="http://schemas.microsoft.com/office/drawing/2014/main" xmlns="" id="{AF988350-2559-3048-8CB3-CC21A596B6CB}"/>
              </a:ext>
            </a:extLst>
          </p:cNvPr>
          <p:cNvSpPr/>
          <p:nvPr/>
        </p:nvSpPr>
        <p:spPr>
          <a:xfrm>
            <a:off x="1288052" y="263922"/>
            <a:ext cx="9710148" cy="808326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181978" y="4232970"/>
            <a:ext cx="11837809" cy="1258133"/>
          </a:xfrm>
          <a:prstGeom prst="rect">
            <a:avLst/>
          </a:prstGeom>
          <a:solidFill>
            <a:srgbClr val="A5D1E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xmlns="" id="{5E4C144F-17A5-E4BE-9850-1BE68D01F8F4}"/>
              </a:ext>
            </a:extLst>
          </p:cNvPr>
          <p:cNvSpPr txBox="1"/>
          <p:nvPr/>
        </p:nvSpPr>
        <p:spPr>
          <a:xfrm>
            <a:off x="1288052" y="331307"/>
            <a:ext cx="961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0115B"/>
                </a:solidFill>
                <a:latin typeface="+mj-lt"/>
              </a:rPr>
              <a:t>[ARTICLE TITLE]</a:t>
            </a:r>
          </a:p>
        </p:txBody>
      </p:sp>
      <p:pic>
        <p:nvPicPr>
          <p:cNvPr id="9" name="Imagen 8" descr="logo-ppt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630" y="5650756"/>
            <a:ext cx="2903370" cy="1207243"/>
          </a:xfrm>
          <a:prstGeom prst="rect">
            <a:avLst/>
          </a:prstGeom>
        </p:spPr>
      </p:pic>
      <p:sp>
        <p:nvSpPr>
          <p:cNvPr id="14" name="Acorde 13"/>
          <p:cNvSpPr/>
          <p:nvPr/>
        </p:nvSpPr>
        <p:spPr>
          <a:xfrm>
            <a:off x="12019788" y="461960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cxnSpLocks/>
          </p:cNvCxnSpPr>
          <p:nvPr/>
        </p:nvCxnSpPr>
        <p:spPr>
          <a:xfrm flipH="1" flipV="1">
            <a:off x="11129378" y="663645"/>
            <a:ext cx="890412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>
            <a:cxnSpLocks/>
          </p:cNvCxnSpPr>
          <p:nvPr/>
        </p:nvCxnSpPr>
        <p:spPr>
          <a:xfrm flipH="1">
            <a:off x="170218" y="655673"/>
            <a:ext cx="947382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corde 16"/>
          <p:cNvSpPr/>
          <p:nvPr/>
        </p:nvSpPr>
        <p:spPr>
          <a:xfrm rot="10800000">
            <a:off x="-205498" y="461960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415541" y="4350553"/>
            <a:ext cx="11391325" cy="1022968"/>
          </a:xfrm>
        </p:spPr>
        <p:txBody>
          <a:bodyPr/>
          <a:lstStyle/>
          <a:p>
            <a:r>
              <a:rPr lang="en-US" b="1" dirty="0">
                <a:solidFill>
                  <a:srgbClr val="10115B"/>
                </a:solidFill>
              </a:rPr>
              <a:t>[Dates]</a:t>
            </a:r>
          </a:p>
          <a:p>
            <a:r>
              <a:rPr lang="en-US" sz="4000" b="1" dirty="0">
                <a:solidFill>
                  <a:srgbClr val="10115B"/>
                </a:solidFill>
              </a:rPr>
              <a:t>XX%</a:t>
            </a:r>
          </a:p>
          <a:p>
            <a:endParaRPr lang="es-ES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xmlns="" id="{9085F476-0B2E-E847-9F51-BF899872FCD7}"/>
              </a:ext>
            </a:extLst>
          </p:cNvPr>
          <p:cNvSpPr/>
          <p:nvPr/>
        </p:nvSpPr>
        <p:spPr>
          <a:xfrm>
            <a:off x="0" y="5648721"/>
            <a:ext cx="3570340" cy="430887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TextBox 7">
            <a:extLst>
              <a:ext uri="{FF2B5EF4-FFF2-40B4-BE49-F238E27FC236}">
                <a16:creationId xmlns:a16="http://schemas.microsoft.com/office/drawing/2014/main" xmlns="" id="{136ACC24-B3C6-9F43-A251-809600B75FD9}"/>
              </a:ext>
            </a:extLst>
          </p:cNvPr>
          <p:cNvSpPr txBox="1"/>
          <p:nvPr/>
        </p:nvSpPr>
        <p:spPr>
          <a:xfrm>
            <a:off x="415541" y="5648721"/>
            <a:ext cx="30189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10115B"/>
                </a:solidFill>
              </a:rPr>
              <a:t>Author Last Name, et al.</a:t>
            </a:r>
            <a:endParaRPr lang="en-US" sz="2200" i="1" dirty="0">
              <a:solidFill>
                <a:srgbClr val="10115B"/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xmlns="" id="{059CD0E1-557F-A543-BE5B-A336FA3ADE2A}"/>
              </a:ext>
            </a:extLst>
          </p:cNvPr>
          <p:cNvSpPr txBox="1"/>
          <p:nvPr/>
        </p:nvSpPr>
        <p:spPr>
          <a:xfrm>
            <a:off x="383614" y="6027870"/>
            <a:ext cx="5412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rgbClr val="10115B"/>
                </a:solidFill>
              </a:rPr>
              <a:t>Revista Española de Enfermedades Digestivas (REED</a:t>
            </a:r>
            <a:r>
              <a:rPr lang="es-ES" b="1" i="1" dirty="0">
                <a:solidFill>
                  <a:srgbClr val="006D77"/>
                </a:solidFill>
              </a:rPr>
              <a:t>)</a:t>
            </a:r>
          </a:p>
          <a:p>
            <a:r>
              <a:rPr lang="es-ES" i="1" dirty="0" err="1">
                <a:solidFill>
                  <a:srgbClr val="808080"/>
                </a:solidFill>
              </a:rPr>
              <a:t>The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Spanish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Journal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of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Gastroenterology</a:t>
            </a:r>
            <a:endParaRPr lang="es-ES" i="1" dirty="0">
              <a:solidFill>
                <a:srgbClr val="808080"/>
              </a:solidFill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xmlns="" id="{6E700663-386A-1547-B9A0-06D796810290}"/>
              </a:ext>
            </a:extLst>
          </p:cNvPr>
          <p:cNvSpPr/>
          <p:nvPr/>
        </p:nvSpPr>
        <p:spPr>
          <a:xfrm>
            <a:off x="-23519" y="6127572"/>
            <a:ext cx="407133" cy="31082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01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70879" y="1828030"/>
            <a:ext cx="3657600" cy="3498461"/>
          </a:xfrm>
          <a:prstGeom prst="rect">
            <a:avLst/>
          </a:prstGeom>
          <a:solidFill>
            <a:srgbClr val="A5D1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4257251" y="1828030"/>
            <a:ext cx="3657600" cy="3498461"/>
          </a:xfrm>
          <a:prstGeom prst="rect">
            <a:avLst/>
          </a:prstGeom>
          <a:solidFill>
            <a:srgbClr val="A5D1ED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8243623" y="1828030"/>
            <a:ext cx="3657600" cy="3498461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384633" y="4516586"/>
            <a:ext cx="3124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[Describe the methods]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87422" y="4516586"/>
            <a:ext cx="2987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ea typeface="Helvetica Neue" charset="0"/>
                <a:cs typeface="Helvetica Neue" charset="0"/>
              </a:rPr>
              <a:t>[Describe the outcomes] </a:t>
            </a: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>
            <a:off x="4481157" y="2782433"/>
            <a:ext cx="3597844" cy="0"/>
          </a:xfrm>
          <a:prstGeom prst="straightConnector1">
            <a:avLst/>
          </a:prstGeom>
          <a:ln w="9525" cmpd="sng">
            <a:solidFill>
              <a:srgbClr val="10115B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61083" y="2197658"/>
            <a:ext cx="3574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[Methods]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84633" y="3269743"/>
            <a:ext cx="328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[Materials] </a:t>
            </a:r>
            <a:endParaRPr lang="en-US" dirty="0">
              <a:solidFill>
                <a:srgbClr val="10115B"/>
              </a:solidFill>
              <a:ea typeface="Helvetica Neue" charset="0"/>
              <a:cs typeface="Helvetica Neue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70357" y="2370458"/>
            <a:ext cx="2009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FF"/>
                </a:solidFill>
                <a:ea typeface="Helvetica Neue" charset="0"/>
                <a:cs typeface="Helvetica Neue" charset="0"/>
              </a:rPr>
              <a:t>[</a:t>
            </a:r>
            <a:r>
              <a:rPr lang="en-US" sz="2400" dirty="0">
                <a:solidFill>
                  <a:srgbClr val="FFFFFF"/>
                </a:solidFill>
              </a:rPr>
              <a:t>Outcome</a:t>
            </a:r>
            <a:r>
              <a:rPr lang="en-US" sz="2400" dirty="0">
                <a:solidFill>
                  <a:srgbClr val="FFFFFF"/>
                </a:solidFill>
                <a:ea typeface="Helvetica Neue" charset="0"/>
                <a:cs typeface="Helvetica Neue" charset="0"/>
              </a:rPr>
              <a:t> 1]</a:t>
            </a:r>
            <a:endParaRPr lang="en-US" dirty="0">
              <a:solidFill>
                <a:srgbClr val="FFFFFF"/>
              </a:solidFill>
              <a:ea typeface="Helvetica Neue" charset="0"/>
              <a:cs typeface="Helvetica Neue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70357" y="3439020"/>
            <a:ext cx="2009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FF"/>
                </a:solidFill>
                <a:ea typeface="Helvetica Neue" charset="0"/>
                <a:cs typeface="Helvetica Neue" charset="0"/>
              </a:rPr>
              <a:t>[</a:t>
            </a:r>
            <a:r>
              <a:rPr lang="en-US" sz="2400" dirty="0">
                <a:solidFill>
                  <a:srgbClr val="FFFFFF"/>
                </a:solidFill>
              </a:rPr>
              <a:t>Outcome</a:t>
            </a:r>
            <a:r>
              <a:rPr lang="en-US" sz="2400" dirty="0">
                <a:solidFill>
                  <a:srgbClr val="FFFFFF"/>
                </a:solidFill>
                <a:ea typeface="Helvetica Neue" charset="0"/>
                <a:cs typeface="Helvetica Neue" charset="0"/>
              </a:rPr>
              <a:t> 2]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2476" y="2059159"/>
            <a:ext cx="2926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</a:t>
            </a:r>
            <a:r>
              <a:rPr lang="en-US" sz="1600" dirty="0">
                <a:solidFill>
                  <a:srgbClr val="10115B"/>
                </a:solidFill>
              </a:rPr>
              <a:t>Study population</a:t>
            </a:r>
            <a:r>
              <a:rPr lang="en-US" sz="16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] </a:t>
            </a:r>
            <a:endParaRPr lang="en-US" sz="1600" i="1" dirty="0">
              <a:solidFill>
                <a:srgbClr val="10115B"/>
              </a:solidFill>
              <a:ea typeface="Helvetica Neue" charset="0"/>
              <a:cs typeface="Helvetica Neue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D1F7980-39AF-C649-AE57-14D4D6B744AC}"/>
              </a:ext>
            </a:extLst>
          </p:cNvPr>
          <p:cNvSpPr txBox="1"/>
          <p:nvPr/>
        </p:nvSpPr>
        <p:spPr>
          <a:xfrm>
            <a:off x="3971073" y="1828030"/>
            <a:ext cx="253916" cy="3498461"/>
          </a:xfrm>
          <a:prstGeom prst="rect">
            <a:avLst/>
          </a:prstGeom>
          <a:solidFill>
            <a:srgbClr val="10115B"/>
          </a:solidFill>
          <a:ln>
            <a:noFill/>
          </a:ln>
          <a:effectLst/>
        </p:spPr>
        <p:txBody>
          <a:bodyPr vert="wordArtVert" wrap="square" lIns="45720" rIns="0" rtlCol="0">
            <a:spAutoFit/>
          </a:bodyPr>
          <a:lstStyle/>
          <a:p>
            <a:pPr algn="ctr"/>
            <a:r>
              <a:rPr lang="en-US" sz="1350" b="1" dirty="0">
                <a:solidFill>
                  <a:schemeClr val="bg1"/>
                </a:solidFill>
              </a:rPr>
              <a:t>RANDOMIZATION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05C85AA-FC6E-3541-BD46-27F0416FC273}"/>
              </a:ext>
            </a:extLst>
          </p:cNvPr>
          <p:cNvSpPr txBox="1"/>
          <p:nvPr/>
        </p:nvSpPr>
        <p:spPr>
          <a:xfrm>
            <a:off x="262427" y="1206896"/>
            <a:ext cx="3657600" cy="400110"/>
          </a:xfrm>
          <a:prstGeom prst="rect">
            <a:avLst/>
          </a:prstGeom>
          <a:solidFill>
            <a:srgbClr val="A5D1ED">
              <a:alpha val="52000"/>
            </a:srgb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solidFill>
                  <a:srgbClr val="10115B"/>
                </a:solidFill>
              </a:rPr>
              <a:t>Study population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8942948-5190-6C4C-AEDE-9669F5605778}"/>
              </a:ext>
            </a:extLst>
          </p:cNvPr>
          <p:cNvSpPr txBox="1"/>
          <p:nvPr/>
        </p:nvSpPr>
        <p:spPr>
          <a:xfrm>
            <a:off x="4263611" y="1206896"/>
            <a:ext cx="3657600" cy="400110"/>
          </a:xfrm>
          <a:prstGeom prst="rect">
            <a:avLst/>
          </a:prstGeom>
          <a:solidFill>
            <a:srgbClr val="A5D1ED">
              <a:alpha val="50000"/>
            </a:srgb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solidFill>
                  <a:srgbClr val="10115B"/>
                </a:solidFill>
              </a:rPr>
              <a:t>Methods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EC40FD05-0C50-2B45-857C-3D2A1219D8E5}"/>
              </a:ext>
            </a:extLst>
          </p:cNvPr>
          <p:cNvSpPr txBox="1"/>
          <p:nvPr/>
        </p:nvSpPr>
        <p:spPr>
          <a:xfrm>
            <a:off x="8264795" y="1206896"/>
            <a:ext cx="3657600" cy="400110"/>
          </a:xfrm>
          <a:prstGeom prst="rect">
            <a:avLst/>
          </a:prstGeom>
          <a:solidFill>
            <a:srgbClr val="10115B">
              <a:alpha val="50000"/>
            </a:srgb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Outcomes</a:t>
            </a:r>
          </a:p>
        </p:txBody>
      </p:sp>
      <p:pic>
        <p:nvPicPr>
          <p:cNvPr id="27" name="Imagen 26" descr="logo-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630" y="5650756"/>
            <a:ext cx="2903370" cy="1207243"/>
          </a:xfrm>
          <a:prstGeom prst="rect">
            <a:avLst/>
          </a:prstGeom>
        </p:spPr>
      </p:pic>
      <p:cxnSp>
        <p:nvCxnSpPr>
          <p:cNvPr id="37" name="Straight Arrow Connector 16"/>
          <p:cNvCxnSpPr>
            <a:cxnSpLocks/>
          </p:cNvCxnSpPr>
          <p:nvPr/>
        </p:nvCxnSpPr>
        <p:spPr>
          <a:xfrm>
            <a:off x="4481157" y="3914641"/>
            <a:ext cx="3597844" cy="0"/>
          </a:xfrm>
          <a:prstGeom prst="straightConnector1">
            <a:avLst/>
          </a:prstGeom>
          <a:ln w="9525" cmpd="sng">
            <a:solidFill>
              <a:srgbClr val="10115B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8" name="Diagrama 37">
            <a:extLst>
              <a:ext uri="{FF2B5EF4-FFF2-40B4-BE49-F238E27FC236}">
                <a16:creationId xmlns:a16="http://schemas.microsoft.com/office/drawing/2014/main" xmlns="" id="{8090F186-1E0F-1544-B2AB-693A75ED06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8820461"/>
              </p:ext>
            </p:extLst>
          </p:nvPr>
        </p:nvGraphicFramePr>
        <p:xfrm>
          <a:off x="477744" y="2489200"/>
          <a:ext cx="3328707" cy="2637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9" name="Rectángulo 38">
            <a:extLst>
              <a:ext uri="{FF2B5EF4-FFF2-40B4-BE49-F238E27FC236}">
                <a16:creationId xmlns:a16="http://schemas.microsoft.com/office/drawing/2014/main" xmlns="" id="{69AF7DE6-A4E2-1045-9FAF-ACA81030A6CE}"/>
              </a:ext>
            </a:extLst>
          </p:cNvPr>
          <p:cNvSpPr/>
          <p:nvPr/>
        </p:nvSpPr>
        <p:spPr>
          <a:xfrm>
            <a:off x="0" y="221899"/>
            <a:ext cx="10998200" cy="797497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Acorde 12">
            <a:extLst>
              <a:ext uri="{FF2B5EF4-FFF2-40B4-BE49-F238E27FC236}">
                <a16:creationId xmlns:a16="http://schemas.microsoft.com/office/drawing/2014/main" xmlns="" id="{01A65617-7B68-F449-A3E9-B6F5535AB0AD}"/>
              </a:ext>
            </a:extLst>
          </p:cNvPr>
          <p:cNvSpPr/>
          <p:nvPr/>
        </p:nvSpPr>
        <p:spPr>
          <a:xfrm>
            <a:off x="12019788" y="411018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xmlns="" id="{EEF40F3D-84EB-2147-993C-4E545031E173}"/>
              </a:ext>
            </a:extLst>
          </p:cNvPr>
          <p:cNvCxnSpPr>
            <a:cxnSpLocks/>
          </p:cNvCxnSpPr>
          <p:nvPr/>
        </p:nvCxnSpPr>
        <p:spPr>
          <a:xfrm flipH="1">
            <a:off x="11099800" y="604731"/>
            <a:ext cx="919989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8">
            <a:extLst>
              <a:ext uri="{FF2B5EF4-FFF2-40B4-BE49-F238E27FC236}">
                <a16:creationId xmlns:a16="http://schemas.microsoft.com/office/drawing/2014/main" xmlns="" id="{E697C411-51EC-9342-A06D-AF281A04165D}"/>
              </a:ext>
            </a:extLst>
          </p:cNvPr>
          <p:cNvSpPr txBox="1"/>
          <p:nvPr/>
        </p:nvSpPr>
        <p:spPr>
          <a:xfrm>
            <a:off x="172210" y="278815"/>
            <a:ext cx="10635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0115B"/>
                </a:solidFill>
                <a:latin typeface="+mj-lt"/>
              </a:rPr>
              <a:t>[ARTICLE TITLE]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xmlns="" id="{247DEFA4-67B0-5F49-8F09-15ACCCF51C6E}"/>
              </a:ext>
            </a:extLst>
          </p:cNvPr>
          <p:cNvSpPr/>
          <p:nvPr/>
        </p:nvSpPr>
        <p:spPr>
          <a:xfrm>
            <a:off x="0" y="5648721"/>
            <a:ext cx="3570340" cy="430887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TextBox 7">
            <a:extLst>
              <a:ext uri="{FF2B5EF4-FFF2-40B4-BE49-F238E27FC236}">
                <a16:creationId xmlns:a16="http://schemas.microsoft.com/office/drawing/2014/main" xmlns="" id="{7FAF8A71-165A-6B41-9B5D-9823497B4E22}"/>
              </a:ext>
            </a:extLst>
          </p:cNvPr>
          <p:cNvSpPr txBox="1"/>
          <p:nvPr/>
        </p:nvSpPr>
        <p:spPr>
          <a:xfrm>
            <a:off x="415541" y="5648721"/>
            <a:ext cx="30189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10115B"/>
                </a:solidFill>
              </a:rPr>
              <a:t>Author Last Name, et al.</a:t>
            </a:r>
            <a:endParaRPr lang="en-US" sz="2200" i="1" dirty="0">
              <a:solidFill>
                <a:srgbClr val="10115B"/>
              </a:solidFill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CE7101F6-AA2C-4E42-9227-3142FE29D826}"/>
              </a:ext>
            </a:extLst>
          </p:cNvPr>
          <p:cNvSpPr txBox="1"/>
          <p:nvPr/>
        </p:nvSpPr>
        <p:spPr>
          <a:xfrm>
            <a:off x="383614" y="6027870"/>
            <a:ext cx="5412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rgbClr val="10115B"/>
                </a:solidFill>
              </a:rPr>
              <a:t>Revista Española de Enfermedades Digestivas (REED)</a:t>
            </a:r>
          </a:p>
          <a:p>
            <a:r>
              <a:rPr lang="es-ES" i="1" dirty="0" err="1">
                <a:solidFill>
                  <a:srgbClr val="808080"/>
                </a:solidFill>
              </a:rPr>
              <a:t>The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Spanish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Journal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of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Gastroenterology</a:t>
            </a:r>
            <a:endParaRPr lang="es-ES" i="1" dirty="0">
              <a:solidFill>
                <a:srgbClr val="808080"/>
              </a:solidFill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xmlns="" id="{AD590862-F5B6-6342-8A6F-63C79D9B13AE}"/>
              </a:ext>
            </a:extLst>
          </p:cNvPr>
          <p:cNvSpPr/>
          <p:nvPr/>
        </p:nvSpPr>
        <p:spPr>
          <a:xfrm>
            <a:off x="-23519" y="6127572"/>
            <a:ext cx="407133" cy="31082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135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83251" y="3332075"/>
            <a:ext cx="11836537" cy="2206354"/>
          </a:xfrm>
          <a:prstGeom prst="rect">
            <a:avLst/>
          </a:prstGeom>
          <a:solidFill>
            <a:srgbClr val="10115B">
              <a:alpha val="6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181978" y="1099544"/>
            <a:ext cx="11837810" cy="2236785"/>
          </a:xfrm>
          <a:prstGeom prst="rect">
            <a:avLst/>
          </a:prstGeom>
          <a:solidFill>
            <a:srgbClr val="A5D1ED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941366" y="2349339"/>
            <a:ext cx="2971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[Control Arm]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68909" y="2355048"/>
            <a:ext cx="2971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[Research Arm]</a:t>
            </a:r>
            <a:endParaRPr lang="en-US" dirty="0">
              <a:solidFill>
                <a:srgbClr val="10115B"/>
              </a:solidFill>
              <a:ea typeface="Helvetica Neue" charset="0"/>
              <a:cs typeface="Helvetica Neue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4919" y="3902590"/>
            <a:ext cx="3616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 [ Outcome 1 ]</a:t>
            </a:r>
            <a:br>
              <a:rPr lang="en-US" sz="2800" dirty="0">
                <a:solidFill>
                  <a:srgbClr val="10115B"/>
                </a:solidFill>
                <a:ea typeface="Helvetica Neue" charset="0"/>
                <a:cs typeface="Helvetica Neue" charset="0"/>
              </a:rPr>
            </a:br>
            <a:r>
              <a:rPr lang="en-US" sz="16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( define outcome , p=XX 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70332" y="4733715"/>
            <a:ext cx="35992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 Outcome 2 ]</a:t>
            </a:r>
            <a:br>
              <a:rPr lang="en-US" sz="2800" dirty="0">
                <a:solidFill>
                  <a:srgbClr val="10115B"/>
                </a:solidFill>
                <a:ea typeface="Helvetica Neue" charset="0"/>
                <a:cs typeface="Helvetica Neue" charset="0"/>
              </a:rPr>
            </a:br>
            <a:r>
              <a:rPr lang="en-US" sz="16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( define outcome, p=XX)</a:t>
            </a:r>
            <a:endParaRPr lang="en-US" sz="1400" dirty="0">
              <a:solidFill>
                <a:srgbClr val="10115B"/>
              </a:solidFill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49948" y="4754242"/>
            <a:ext cx="1857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[Value]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72740" y="3413962"/>
            <a:ext cx="3846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[Outcome Timeline]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49948" y="3948067"/>
            <a:ext cx="1857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[Value 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12594" y="3958985"/>
            <a:ext cx="1857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[Value]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12594" y="4754242"/>
            <a:ext cx="1877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[Value]</a:t>
            </a:r>
          </a:p>
        </p:txBody>
      </p:sp>
      <p:cxnSp>
        <p:nvCxnSpPr>
          <p:cNvPr id="21" name="Elbow Connector 20"/>
          <p:cNvCxnSpPr/>
          <p:nvPr/>
        </p:nvCxnSpPr>
        <p:spPr>
          <a:xfrm>
            <a:off x="6105049" y="1940018"/>
            <a:ext cx="2737560" cy="401600"/>
          </a:xfrm>
          <a:prstGeom prst="bentConnector3">
            <a:avLst>
              <a:gd name="adj1" fmla="val 99934"/>
            </a:avLst>
          </a:prstGeom>
          <a:ln w="6350" cmpd="sng">
            <a:solidFill>
              <a:srgbClr val="10115B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05027" y="1092688"/>
            <a:ext cx="7120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</a:t>
            </a:r>
            <a:r>
              <a:rPr lang="es-ES" dirty="0" err="1">
                <a:solidFill>
                  <a:srgbClr val="10115B"/>
                </a:solidFill>
                <a:ea typeface="Helvetica Neue" charset="0"/>
                <a:cs typeface="Helvetica Neue" charset="0"/>
              </a:rPr>
              <a:t>Study</a:t>
            </a:r>
            <a:r>
              <a:rPr lang="es-ES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 </a:t>
            </a:r>
            <a:r>
              <a:rPr lang="es-ES" dirty="0" err="1">
                <a:solidFill>
                  <a:srgbClr val="10115B"/>
                </a:solidFill>
                <a:ea typeface="Helvetica Neue" charset="0"/>
                <a:cs typeface="Helvetica Neue" charset="0"/>
              </a:rPr>
              <a:t>population</a:t>
            </a:r>
            <a:r>
              <a:rPr lang="es-ES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 </a:t>
            </a:r>
            <a:r>
              <a:rPr lang="en-US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(n=XX) ] </a:t>
            </a:r>
          </a:p>
        </p:txBody>
      </p:sp>
      <p:cxnSp>
        <p:nvCxnSpPr>
          <p:cNvPr id="23" name="Elbow Connector 22"/>
          <p:cNvCxnSpPr/>
          <p:nvPr/>
        </p:nvCxnSpPr>
        <p:spPr>
          <a:xfrm rot="10800000" flipV="1">
            <a:off x="3378696" y="1940018"/>
            <a:ext cx="2686558" cy="406789"/>
          </a:xfrm>
          <a:prstGeom prst="bentConnector3">
            <a:avLst>
              <a:gd name="adj1" fmla="val 99865"/>
            </a:avLst>
          </a:prstGeom>
          <a:ln w="6350" cmpd="sng">
            <a:solidFill>
              <a:srgbClr val="10115B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910584" y="2801057"/>
            <a:ext cx="292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ea typeface="Helvetica Neue" charset="0"/>
                <a:cs typeface="Helvetica Neue" charset="0"/>
              </a:rPr>
              <a:t>[ image ] </a:t>
            </a:r>
            <a:endParaRPr lang="en-US" sz="2400" i="1" dirty="0">
              <a:solidFill>
                <a:schemeClr val="bg1"/>
              </a:solidFill>
              <a:ea typeface="Helvetica Neue" charset="0"/>
              <a:cs typeface="Helvetica Neue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14584" y="2812784"/>
            <a:ext cx="292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ea typeface="Helvetica Neue" charset="0"/>
                <a:cs typeface="Helvetica Neue" charset="0"/>
              </a:rPr>
              <a:t>[ image ] </a:t>
            </a:r>
            <a:endParaRPr lang="en-US" sz="2400" i="1" dirty="0">
              <a:solidFill>
                <a:schemeClr val="bg1"/>
              </a:solidFill>
              <a:ea typeface="Helvetica Neue" charset="0"/>
              <a:cs typeface="Helvetica Neue" charset="0"/>
            </a:endParaRPr>
          </a:p>
        </p:txBody>
      </p:sp>
      <p:pic>
        <p:nvPicPr>
          <p:cNvPr id="26" name="Imagen 25" descr="logo-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630" y="5650756"/>
            <a:ext cx="2903370" cy="12072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82126" y="1726135"/>
            <a:ext cx="2427748" cy="369332"/>
          </a:xfrm>
          <a:prstGeom prst="rect">
            <a:avLst/>
          </a:prstGeom>
          <a:solidFill>
            <a:srgbClr val="10115B"/>
          </a:solidFill>
          <a:ln w="1905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US" spc="300" dirty="0">
                <a:solidFill>
                  <a:schemeClr val="bg1">
                    <a:lumMod val="95000"/>
                  </a:schemeClr>
                </a:solidFill>
                <a:ea typeface="Helvetica Neue" charset="0"/>
                <a:cs typeface="Helvetica Neue" charset="0"/>
              </a:rPr>
              <a:t>RANDOMIZATION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xmlns="" id="{13C8CDBB-53DE-B145-8809-9EC396A1F797}"/>
              </a:ext>
            </a:extLst>
          </p:cNvPr>
          <p:cNvSpPr/>
          <p:nvPr/>
        </p:nvSpPr>
        <p:spPr>
          <a:xfrm>
            <a:off x="1288052" y="200422"/>
            <a:ext cx="9710148" cy="685639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TextBox 8">
            <a:extLst>
              <a:ext uri="{FF2B5EF4-FFF2-40B4-BE49-F238E27FC236}">
                <a16:creationId xmlns:a16="http://schemas.microsoft.com/office/drawing/2014/main" xmlns="" id="{0508F068-4CF5-AD45-B580-C07A02B2AE18}"/>
              </a:ext>
            </a:extLst>
          </p:cNvPr>
          <p:cNvSpPr txBox="1"/>
          <p:nvPr/>
        </p:nvSpPr>
        <p:spPr>
          <a:xfrm>
            <a:off x="1384300" y="242407"/>
            <a:ext cx="951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0115B"/>
                </a:solidFill>
                <a:latin typeface="+mj-lt"/>
              </a:rPr>
              <a:t>[ARTICLE TITLE]</a:t>
            </a:r>
          </a:p>
        </p:txBody>
      </p:sp>
      <p:sp>
        <p:nvSpPr>
          <p:cNvPr id="40" name="Acorde 13">
            <a:extLst>
              <a:ext uri="{FF2B5EF4-FFF2-40B4-BE49-F238E27FC236}">
                <a16:creationId xmlns:a16="http://schemas.microsoft.com/office/drawing/2014/main" xmlns="" id="{7F4DC340-7D17-D448-8550-72DBA1F819DC}"/>
              </a:ext>
            </a:extLst>
          </p:cNvPr>
          <p:cNvSpPr/>
          <p:nvPr/>
        </p:nvSpPr>
        <p:spPr>
          <a:xfrm>
            <a:off x="12019788" y="334960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xmlns="" id="{171FC19B-53DE-204F-921D-8007FF77E4C2}"/>
              </a:ext>
            </a:extLst>
          </p:cNvPr>
          <p:cNvCxnSpPr>
            <a:cxnSpLocks/>
          </p:cNvCxnSpPr>
          <p:nvPr/>
        </p:nvCxnSpPr>
        <p:spPr>
          <a:xfrm flipH="1" flipV="1">
            <a:off x="11129378" y="536645"/>
            <a:ext cx="890412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xmlns="" id="{0B109FF6-14D0-4B4B-891E-F2783DA8F35D}"/>
              </a:ext>
            </a:extLst>
          </p:cNvPr>
          <p:cNvCxnSpPr>
            <a:cxnSpLocks/>
          </p:cNvCxnSpPr>
          <p:nvPr/>
        </p:nvCxnSpPr>
        <p:spPr>
          <a:xfrm flipH="1">
            <a:off x="170218" y="528673"/>
            <a:ext cx="947382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Acorde 16">
            <a:extLst>
              <a:ext uri="{FF2B5EF4-FFF2-40B4-BE49-F238E27FC236}">
                <a16:creationId xmlns:a16="http://schemas.microsoft.com/office/drawing/2014/main" xmlns="" id="{F2236578-6B1F-A14F-A4FA-F2CCD07B9A4F}"/>
              </a:ext>
            </a:extLst>
          </p:cNvPr>
          <p:cNvSpPr/>
          <p:nvPr/>
        </p:nvSpPr>
        <p:spPr>
          <a:xfrm rot="10800000">
            <a:off x="-205498" y="334960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xmlns="" id="{ADEB0AFF-0EA4-5147-B7B2-0FFFD25B6ACD}"/>
              </a:ext>
            </a:extLst>
          </p:cNvPr>
          <p:cNvSpPr/>
          <p:nvPr/>
        </p:nvSpPr>
        <p:spPr>
          <a:xfrm>
            <a:off x="0" y="5648721"/>
            <a:ext cx="3570340" cy="430887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TextBox 7">
            <a:extLst>
              <a:ext uri="{FF2B5EF4-FFF2-40B4-BE49-F238E27FC236}">
                <a16:creationId xmlns:a16="http://schemas.microsoft.com/office/drawing/2014/main" xmlns="" id="{C1A2435A-07D4-7940-B821-CA7B21EAF16A}"/>
              </a:ext>
            </a:extLst>
          </p:cNvPr>
          <p:cNvSpPr txBox="1"/>
          <p:nvPr/>
        </p:nvSpPr>
        <p:spPr>
          <a:xfrm>
            <a:off x="415541" y="5648721"/>
            <a:ext cx="30189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10115B"/>
                </a:solidFill>
              </a:rPr>
              <a:t>Author Last Name, et al.</a:t>
            </a:r>
            <a:endParaRPr lang="en-US" sz="2200" i="1" dirty="0">
              <a:solidFill>
                <a:srgbClr val="10115B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xmlns="" id="{2935FBE5-63E0-744C-ADC1-0D6E9505E984}"/>
              </a:ext>
            </a:extLst>
          </p:cNvPr>
          <p:cNvSpPr txBox="1"/>
          <p:nvPr/>
        </p:nvSpPr>
        <p:spPr>
          <a:xfrm>
            <a:off x="383614" y="6027870"/>
            <a:ext cx="5412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rgbClr val="10115B"/>
                </a:solidFill>
              </a:rPr>
              <a:t>Revista Española de Enfermedades Digestivas (REED)</a:t>
            </a:r>
          </a:p>
          <a:p>
            <a:r>
              <a:rPr lang="es-ES" i="1" dirty="0" err="1">
                <a:solidFill>
                  <a:srgbClr val="808080"/>
                </a:solidFill>
              </a:rPr>
              <a:t>The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Spanish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Journal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of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Gastroenterology</a:t>
            </a:r>
            <a:endParaRPr lang="es-ES" i="1" dirty="0">
              <a:solidFill>
                <a:srgbClr val="808080"/>
              </a:solidFill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xmlns="" id="{5719A06A-CAC6-1546-B07E-035BB335C6E8}"/>
              </a:ext>
            </a:extLst>
          </p:cNvPr>
          <p:cNvSpPr/>
          <p:nvPr/>
        </p:nvSpPr>
        <p:spPr>
          <a:xfrm>
            <a:off x="-23519" y="6127572"/>
            <a:ext cx="407133" cy="31082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154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52509" y="1842336"/>
            <a:ext cx="3657600" cy="365760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252413" y="1842336"/>
            <a:ext cx="3657600" cy="365760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  <p:sp>
        <p:nvSpPr>
          <p:cNvPr id="26" name="Rectangle 25"/>
          <p:cNvSpPr/>
          <p:nvPr/>
        </p:nvSpPr>
        <p:spPr>
          <a:xfrm>
            <a:off x="8252606" y="1842336"/>
            <a:ext cx="3657600" cy="365760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D63E40D-03DD-5C4E-B075-54E7C4B19860}"/>
              </a:ext>
            </a:extLst>
          </p:cNvPr>
          <p:cNvSpPr txBox="1"/>
          <p:nvPr/>
        </p:nvSpPr>
        <p:spPr>
          <a:xfrm>
            <a:off x="241300" y="1325320"/>
            <a:ext cx="3657600" cy="430887"/>
          </a:xfrm>
          <a:prstGeom prst="rect">
            <a:avLst/>
          </a:prstGeom>
          <a:solidFill>
            <a:srgbClr val="A5D1ED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200" dirty="0">
                <a:solidFill>
                  <a:srgbClr val="10115B"/>
                </a:solidFill>
              </a:rPr>
              <a:t>[Finding 1]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1D94908-D91A-5443-B2DD-85BCFB9AFFDD}"/>
              </a:ext>
            </a:extLst>
          </p:cNvPr>
          <p:cNvSpPr txBox="1"/>
          <p:nvPr/>
        </p:nvSpPr>
        <p:spPr>
          <a:xfrm>
            <a:off x="4252509" y="1325320"/>
            <a:ext cx="3657600" cy="430887"/>
          </a:xfrm>
          <a:prstGeom prst="rect">
            <a:avLst/>
          </a:prstGeom>
          <a:solidFill>
            <a:srgbClr val="A5D1ED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200" dirty="0">
                <a:solidFill>
                  <a:srgbClr val="10115B"/>
                </a:solidFill>
              </a:rPr>
              <a:t>[Finding 2]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90C76F1-514B-0F45-86A4-F82E1E248F07}"/>
              </a:ext>
            </a:extLst>
          </p:cNvPr>
          <p:cNvSpPr txBox="1"/>
          <p:nvPr/>
        </p:nvSpPr>
        <p:spPr>
          <a:xfrm>
            <a:off x="8252606" y="1325320"/>
            <a:ext cx="3657600" cy="430887"/>
          </a:xfrm>
          <a:prstGeom prst="rect">
            <a:avLst/>
          </a:prstGeom>
          <a:solidFill>
            <a:srgbClr val="A5D1ED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200" dirty="0">
                <a:solidFill>
                  <a:srgbClr val="10115B"/>
                </a:solidFill>
              </a:rPr>
              <a:t>[Finding 3]</a:t>
            </a:r>
          </a:p>
        </p:txBody>
      </p:sp>
      <p:pic>
        <p:nvPicPr>
          <p:cNvPr id="20" name="Imagen 19" descr="logo-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630" y="5650756"/>
            <a:ext cx="2903370" cy="120724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12476" y="1986014"/>
            <a:ext cx="2926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B1EDE8"/>
                </a:solidFill>
                <a:ea typeface="Helvetica Neue" charset="0"/>
                <a:cs typeface="Helvetica Neue" charset="0"/>
              </a:rPr>
              <a:t>[</a:t>
            </a:r>
            <a:r>
              <a:rPr lang="en-US" sz="1600" dirty="0">
                <a:solidFill>
                  <a:srgbClr val="B1EDE8"/>
                </a:solidFill>
              </a:rPr>
              <a:t>Study population</a:t>
            </a:r>
            <a:r>
              <a:rPr lang="en-US" sz="1600" dirty="0">
                <a:solidFill>
                  <a:srgbClr val="B1EDE8"/>
                </a:solidFill>
                <a:ea typeface="Helvetica Neue" charset="0"/>
                <a:cs typeface="Helvetica Neue" charset="0"/>
              </a:rPr>
              <a:t>] </a:t>
            </a:r>
            <a:endParaRPr lang="en-US" sz="1600" i="1" dirty="0">
              <a:solidFill>
                <a:srgbClr val="B1EDE8"/>
              </a:solidFill>
              <a:ea typeface="Helvetica Neue" charset="0"/>
              <a:cs typeface="Helvetica Neue" charset="0"/>
            </a:endParaRPr>
          </a:p>
        </p:txBody>
      </p:sp>
      <p:sp>
        <p:nvSpPr>
          <p:cNvPr id="28" name="Marcador de posición de imagen 11"/>
          <p:cNvSpPr txBox="1">
            <a:spLocks/>
          </p:cNvSpPr>
          <p:nvPr/>
        </p:nvSpPr>
        <p:spPr>
          <a:xfrm>
            <a:off x="4401297" y="2395116"/>
            <a:ext cx="3319166" cy="2279268"/>
          </a:xfrm>
          <a:prstGeom prst="rect">
            <a:avLst/>
          </a:prstGeom>
        </p:spPr>
      </p:sp>
      <p:sp>
        <p:nvSpPr>
          <p:cNvPr id="44" name="Marcador de contenido 15"/>
          <p:cNvSpPr txBox="1">
            <a:spLocks/>
          </p:cNvSpPr>
          <p:nvPr/>
        </p:nvSpPr>
        <p:spPr>
          <a:xfrm>
            <a:off x="8392178" y="2502150"/>
            <a:ext cx="3360022" cy="2270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/>
          </a:p>
        </p:txBody>
      </p:sp>
      <p:graphicFrame>
        <p:nvGraphicFramePr>
          <p:cNvPr id="24" name="Diagrama 23"/>
          <p:cNvGraphicFramePr/>
          <p:nvPr>
            <p:extLst>
              <p:ext uri="{D42A27DB-BD31-4B8C-83A1-F6EECF244321}">
                <p14:modId xmlns:p14="http://schemas.microsoft.com/office/powerpoint/2010/main" val="139817496"/>
              </p:ext>
            </p:extLst>
          </p:nvPr>
        </p:nvGraphicFramePr>
        <p:xfrm>
          <a:off x="415541" y="2502150"/>
          <a:ext cx="3318721" cy="273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5" name="Diagrama 44"/>
          <p:cNvGraphicFramePr/>
          <p:nvPr>
            <p:extLst>
              <p:ext uri="{D42A27DB-BD31-4B8C-83A1-F6EECF244321}">
                <p14:modId xmlns:p14="http://schemas.microsoft.com/office/powerpoint/2010/main" val="945147797"/>
              </p:ext>
            </p:extLst>
          </p:nvPr>
        </p:nvGraphicFramePr>
        <p:xfrm>
          <a:off x="4460785" y="2478176"/>
          <a:ext cx="3318721" cy="273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46" name="Diagrama 45"/>
          <p:cNvGraphicFramePr/>
          <p:nvPr>
            <p:extLst>
              <p:ext uri="{D42A27DB-BD31-4B8C-83A1-F6EECF244321}">
                <p14:modId xmlns:p14="http://schemas.microsoft.com/office/powerpoint/2010/main" val="4087879813"/>
              </p:ext>
            </p:extLst>
          </p:nvPr>
        </p:nvGraphicFramePr>
        <p:xfrm>
          <a:off x="8392178" y="2478176"/>
          <a:ext cx="3318721" cy="273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25" name="Rectángulo 24">
            <a:extLst>
              <a:ext uri="{FF2B5EF4-FFF2-40B4-BE49-F238E27FC236}">
                <a16:creationId xmlns:a16="http://schemas.microsoft.com/office/drawing/2014/main" xmlns="" id="{1C01F017-F117-204E-8F7A-69910C3AA74A}"/>
              </a:ext>
            </a:extLst>
          </p:cNvPr>
          <p:cNvSpPr/>
          <p:nvPr/>
        </p:nvSpPr>
        <p:spPr>
          <a:xfrm>
            <a:off x="1288052" y="200422"/>
            <a:ext cx="9710148" cy="685639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7" name="TextBox 8">
            <a:extLst>
              <a:ext uri="{FF2B5EF4-FFF2-40B4-BE49-F238E27FC236}">
                <a16:creationId xmlns:a16="http://schemas.microsoft.com/office/drawing/2014/main" xmlns="" id="{3C694F31-5225-5A42-9AD0-169DB9D2BCB3}"/>
              </a:ext>
            </a:extLst>
          </p:cNvPr>
          <p:cNvSpPr txBox="1"/>
          <p:nvPr/>
        </p:nvSpPr>
        <p:spPr>
          <a:xfrm>
            <a:off x="1384300" y="204307"/>
            <a:ext cx="951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0115B"/>
                </a:solidFill>
                <a:latin typeface="+mj-lt"/>
              </a:rPr>
              <a:t>[ARTICLE TITLE]</a:t>
            </a:r>
          </a:p>
        </p:txBody>
      </p:sp>
      <p:sp>
        <p:nvSpPr>
          <p:cNvPr id="31" name="Acorde 13">
            <a:extLst>
              <a:ext uri="{FF2B5EF4-FFF2-40B4-BE49-F238E27FC236}">
                <a16:creationId xmlns:a16="http://schemas.microsoft.com/office/drawing/2014/main" xmlns="" id="{43C16A37-B8AA-084F-8BEF-DFE93251ECA1}"/>
              </a:ext>
            </a:extLst>
          </p:cNvPr>
          <p:cNvSpPr/>
          <p:nvPr/>
        </p:nvSpPr>
        <p:spPr>
          <a:xfrm>
            <a:off x="12019788" y="334960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xmlns="" id="{C7FB8F30-DF8C-474B-8568-82ADD2B2DFCE}"/>
              </a:ext>
            </a:extLst>
          </p:cNvPr>
          <p:cNvCxnSpPr>
            <a:cxnSpLocks/>
          </p:cNvCxnSpPr>
          <p:nvPr/>
        </p:nvCxnSpPr>
        <p:spPr>
          <a:xfrm flipH="1" flipV="1">
            <a:off x="11129378" y="536645"/>
            <a:ext cx="890412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xmlns="" id="{EADD5A75-F3FB-4C42-8239-802EC38F7E83}"/>
              </a:ext>
            </a:extLst>
          </p:cNvPr>
          <p:cNvCxnSpPr>
            <a:cxnSpLocks/>
          </p:cNvCxnSpPr>
          <p:nvPr/>
        </p:nvCxnSpPr>
        <p:spPr>
          <a:xfrm flipH="1">
            <a:off x="170218" y="528673"/>
            <a:ext cx="947382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Acorde 16">
            <a:extLst>
              <a:ext uri="{FF2B5EF4-FFF2-40B4-BE49-F238E27FC236}">
                <a16:creationId xmlns:a16="http://schemas.microsoft.com/office/drawing/2014/main" xmlns="" id="{4FC6599B-62D1-B643-A935-2BE99F199753}"/>
              </a:ext>
            </a:extLst>
          </p:cNvPr>
          <p:cNvSpPr/>
          <p:nvPr/>
        </p:nvSpPr>
        <p:spPr>
          <a:xfrm rot="10800000">
            <a:off x="-205498" y="334960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xmlns="" id="{FEF3CBF3-9C62-B840-A9EA-F381B38CEECB}"/>
              </a:ext>
            </a:extLst>
          </p:cNvPr>
          <p:cNvSpPr/>
          <p:nvPr/>
        </p:nvSpPr>
        <p:spPr>
          <a:xfrm>
            <a:off x="0" y="5648721"/>
            <a:ext cx="3570340" cy="430887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TextBox 7">
            <a:extLst>
              <a:ext uri="{FF2B5EF4-FFF2-40B4-BE49-F238E27FC236}">
                <a16:creationId xmlns:a16="http://schemas.microsoft.com/office/drawing/2014/main" xmlns="" id="{40D24BB1-BB0E-7140-BDD0-BC5140487B29}"/>
              </a:ext>
            </a:extLst>
          </p:cNvPr>
          <p:cNvSpPr txBox="1"/>
          <p:nvPr/>
        </p:nvSpPr>
        <p:spPr>
          <a:xfrm>
            <a:off x="415541" y="5648721"/>
            <a:ext cx="30189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10115B"/>
                </a:solidFill>
              </a:rPr>
              <a:t>Author Last Name, et al.</a:t>
            </a:r>
            <a:endParaRPr lang="en-US" sz="2200" i="1" dirty="0">
              <a:solidFill>
                <a:srgbClr val="10115B"/>
              </a:solidFill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xmlns="" id="{86BF39B1-5D79-194D-B971-19B19466A378}"/>
              </a:ext>
            </a:extLst>
          </p:cNvPr>
          <p:cNvSpPr txBox="1"/>
          <p:nvPr/>
        </p:nvSpPr>
        <p:spPr>
          <a:xfrm>
            <a:off x="383614" y="6027870"/>
            <a:ext cx="5412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rgbClr val="10115B"/>
                </a:solidFill>
              </a:rPr>
              <a:t>Revista Española de Enfermedades Digestivas (REED)</a:t>
            </a:r>
          </a:p>
          <a:p>
            <a:r>
              <a:rPr lang="es-ES" i="1" dirty="0" err="1">
                <a:solidFill>
                  <a:srgbClr val="808080"/>
                </a:solidFill>
              </a:rPr>
              <a:t>The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Spanish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Journal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of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Gastroenterology</a:t>
            </a:r>
            <a:endParaRPr lang="es-ES" i="1" dirty="0">
              <a:solidFill>
                <a:srgbClr val="808080"/>
              </a:solidFill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xmlns="" id="{7DF29B15-694D-C649-8379-3E17BD58F70C}"/>
              </a:ext>
            </a:extLst>
          </p:cNvPr>
          <p:cNvSpPr/>
          <p:nvPr/>
        </p:nvSpPr>
        <p:spPr>
          <a:xfrm>
            <a:off x="-23519" y="6127572"/>
            <a:ext cx="407133" cy="31082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879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231900"/>
            <a:ext cx="12192000" cy="4212170"/>
          </a:xfrm>
          <a:prstGeom prst="rect">
            <a:avLst/>
          </a:prstGeom>
          <a:solidFill>
            <a:srgbClr val="A5D1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31969" y="3945671"/>
            <a:ext cx="42321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10115B"/>
                </a:solidFill>
              </a:rPr>
              <a:t>[Figure caption]</a:t>
            </a:r>
            <a:endParaRPr lang="en-US" sz="1600" b="1" dirty="0">
              <a:solidFill>
                <a:srgbClr val="10115B"/>
              </a:solidFill>
              <a:ea typeface="Helvetica Neue Light" charset="0"/>
              <a:cs typeface="Helvetica Neue Light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1969" y="2324161"/>
            <a:ext cx="3749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0115B"/>
                </a:solidFill>
                <a:ea typeface="Helvetica Neue" charset="0"/>
                <a:cs typeface="Helvetica Neue" charset="0"/>
              </a:rPr>
              <a:t>[ Figure from Article] </a:t>
            </a:r>
            <a:endParaRPr lang="en-US" sz="2400" i="1" dirty="0">
              <a:solidFill>
                <a:srgbClr val="10115B"/>
              </a:solidFill>
              <a:ea typeface="Helvetica Neue" charset="0"/>
              <a:cs typeface="Helvetica Neue" charset="0"/>
            </a:endParaRPr>
          </a:p>
        </p:txBody>
      </p:sp>
      <p:pic>
        <p:nvPicPr>
          <p:cNvPr id="12" name="Imagen 11" descr="logo-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630" y="5650756"/>
            <a:ext cx="2903370" cy="1207243"/>
          </a:xfrm>
          <a:prstGeom prst="rect">
            <a:avLst/>
          </a:prstGeom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302659C2-79E2-024B-95D1-CA324A2845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4764860"/>
              </p:ext>
            </p:extLst>
          </p:nvPr>
        </p:nvGraphicFramePr>
        <p:xfrm>
          <a:off x="4613000" y="554500"/>
          <a:ext cx="7736507" cy="3794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5EAECEA4-5F4C-734C-B44F-28166A9FC47C}"/>
              </a:ext>
            </a:extLst>
          </p:cNvPr>
          <p:cNvSpPr/>
          <p:nvPr/>
        </p:nvSpPr>
        <p:spPr>
          <a:xfrm>
            <a:off x="0" y="139268"/>
            <a:ext cx="10998200" cy="993693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Acorde 12">
            <a:extLst>
              <a:ext uri="{FF2B5EF4-FFF2-40B4-BE49-F238E27FC236}">
                <a16:creationId xmlns:a16="http://schemas.microsoft.com/office/drawing/2014/main" xmlns="" id="{27167D08-F2CE-C64B-9143-4C1BAD5DBE58}"/>
              </a:ext>
            </a:extLst>
          </p:cNvPr>
          <p:cNvSpPr/>
          <p:nvPr/>
        </p:nvSpPr>
        <p:spPr>
          <a:xfrm>
            <a:off x="12019788" y="440748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0C7B9628-8F7E-D94A-97AB-1EA1CE04F842}"/>
              </a:ext>
            </a:extLst>
          </p:cNvPr>
          <p:cNvCxnSpPr>
            <a:cxnSpLocks/>
          </p:cNvCxnSpPr>
          <p:nvPr/>
        </p:nvCxnSpPr>
        <p:spPr>
          <a:xfrm flipH="1">
            <a:off x="11099800" y="634461"/>
            <a:ext cx="919989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8">
            <a:extLst>
              <a:ext uri="{FF2B5EF4-FFF2-40B4-BE49-F238E27FC236}">
                <a16:creationId xmlns:a16="http://schemas.microsoft.com/office/drawing/2014/main" xmlns="" id="{ABB9068D-1938-9748-8458-BE96D6C55CC1}"/>
              </a:ext>
            </a:extLst>
          </p:cNvPr>
          <p:cNvSpPr txBox="1"/>
          <p:nvPr/>
        </p:nvSpPr>
        <p:spPr>
          <a:xfrm>
            <a:off x="172210" y="308545"/>
            <a:ext cx="10635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0115B"/>
                </a:solidFill>
                <a:latin typeface="+mj-lt"/>
              </a:rPr>
              <a:t>[ARTICLE TITLE]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C746B7C6-70BE-1842-9FE3-9E572C96B432}"/>
              </a:ext>
            </a:extLst>
          </p:cNvPr>
          <p:cNvSpPr/>
          <p:nvPr/>
        </p:nvSpPr>
        <p:spPr>
          <a:xfrm>
            <a:off x="0" y="5648721"/>
            <a:ext cx="3570340" cy="430887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xmlns="" id="{5399AF3D-5B3F-6549-A7AE-CCD1DD0D2852}"/>
              </a:ext>
            </a:extLst>
          </p:cNvPr>
          <p:cNvSpPr txBox="1"/>
          <p:nvPr/>
        </p:nvSpPr>
        <p:spPr>
          <a:xfrm>
            <a:off x="415541" y="5648721"/>
            <a:ext cx="30189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10115B"/>
                </a:solidFill>
              </a:rPr>
              <a:t>Author Last Name, et al.</a:t>
            </a:r>
            <a:endParaRPr lang="en-US" sz="2200" i="1" dirty="0">
              <a:solidFill>
                <a:srgbClr val="10115B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61E389BF-3154-8143-B70E-CB6D7BE602E8}"/>
              </a:ext>
            </a:extLst>
          </p:cNvPr>
          <p:cNvSpPr txBox="1"/>
          <p:nvPr/>
        </p:nvSpPr>
        <p:spPr>
          <a:xfrm>
            <a:off x="383614" y="6027870"/>
            <a:ext cx="5412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rgbClr val="10115B"/>
                </a:solidFill>
              </a:rPr>
              <a:t>Revista Española de Enfermedades Digestivas (REED)</a:t>
            </a:r>
          </a:p>
          <a:p>
            <a:r>
              <a:rPr lang="es-ES" i="1" dirty="0" err="1">
                <a:solidFill>
                  <a:srgbClr val="808080"/>
                </a:solidFill>
              </a:rPr>
              <a:t>The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Spanish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Journal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of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Gastroenterology</a:t>
            </a:r>
            <a:endParaRPr lang="es-ES" i="1" dirty="0">
              <a:solidFill>
                <a:srgbClr val="808080"/>
              </a:solidFill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xmlns="" id="{DA6E82FA-8D46-DC4E-90AF-8504D09F7EF6}"/>
              </a:ext>
            </a:extLst>
          </p:cNvPr>
          <p:cNvSpPr/>
          <p:nvPr/>
        </p:nvSpPr>
        <p:spPr>
          <a:xfrm>
            <a:off x="-23519" y="6127572"/>
            <a:ext cx="407133" cy="31082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935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CEE83B05-70CE-D24B-8B16-04081165B85B}"/>
              </a:ext>
            </a:extLst>
          </p:cNvPr>
          <p:cNvSpPr/>
          <p:nvPr/>
        </p:nvSpPr>
        <p:spPr>
          <a:xfrm>
            <a:off x="0" y="1119269"/>
            <a:ext cx="12192000" cy="4289527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1" name="Rectangle 10">
            <a:extLst>
              <a:ext uri="{FF2B5EF4-FFF2-40B4-BE49-F238E27FC236}">
                <a16:creationId xmlns:a16="http://schemas.microsoft.com/office/drawing/2014/main" xmlns="" id="{CEE83B05-70CE-D24B-8B16-04081165B85B}"/>
              </a:ext>
            </a:extLst>
          </p:cNvPr>
          <p:cNvSpPr/>
          <p:nvPr/>
        </p:nvSpPr>
        <p:spPr>
          <a:xfrm>
            <a:off x="170217" y="1540331"/>
            <a:ext cx="11849571" cy="2598575"/>
          </a:xfrm>
          <a:prstGeom prst="rect">
            <a:avLst/>
          </a:prstGeom>
          <a:solidFill>
            <a:srgbClr val="A5D1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906779612"/>
              </p:ext>
            </p:extLst>
          </p:nvPr>
        </p:nvGraphicFramePr>
        <p:xfrm>
          <a:off x="352042" y="1399231"/>
          <a:ext cx="11485402" cy="3692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Imagen 12" descr="logo-ppt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630" y="5650756"/>
            <a:ext cx="2903370" cy="1207243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CC8E541F-7693-CD42-934B-C4196F45B9EA}"/>
              </a:ext>
            </a:extLst>
          </p:cNvPr>
          <p:cNvSpPr/>
          <p:nvPr/>
        </p:nvSpPr>
        <p:spPr>
          <a:xfrm>
            <a:off x="1288052" y="200422"/>
            <a:ext cx="9710148" cy="685639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xmlns="" id="{8A25986D-D238-604F-8138-14AE5C906538}"/>
              </a:ext>
            </a:extLst>
          </p:cNvPr>
          <p:cNvSpPr txBox="1"/>
          <p:nvPr/>
        </p:nvSpPr>
        <p:spPr>
          <a:xfrm>
            <a:off x="1384300" y="204307"/>
            <a:ext cx="951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0115B"/>
                </a:solidFill>
                <a:latin typeface="+mj-lt"/>
              </a:rPr>
              <a:t>[ARTICLE TITLE]</a:t>
            </a:r>
          </a:p>
        </p:txBody>
      </p:sp>
      <p:sp>
        <p:nvSpPr>
          <p:cNvPr id="17" name="Acorde 13">
            <a:extLst>
              <a:ext uri="{FF2B5EF4-FFF2-40B4-BE49-F238E27FC236}">
                <a16:creationId xmlns:a16="http://schemas.microsoft.com/office/drawing/2014/main" xmlns="" id="{AB07DB11-885C-9B45-A733-3EC60DBDE4DC}"/>
              </a:ext>
            </a:extLst>
          </p:cNvPr>
          <p:cNvSpPr/>
          <p:nvPr/>
        </p:nvSpPr>
        <p:spPr>
          <a:xfrm>
            <a:off x="12019788" y="334960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96B9C7A2-1C64-AC4C-B710-D4633C41E3C4}"/>
              </a:ext>
            </a:extLst>
          </p:cNvPr>
          <p:cNvCxnSpPr>
            <a:cxnSpLocks/>
          </p:cNvCxnSpPr>
          <p:nvPr/>
        </p:nvCxnSpPr>
        <p:spPr>
          <a:xfrm flipH="1" flipV="1">
            <a:off x="11129378" y="536645"/>
            <a:ext cx="890412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xmlns="" id="{9DDE0BFD-41A2-214F-B057-8A3EB514004D}"/>
              </a:ext>
            </a:extLst>
          </p:cNvPr>
          <p:cNvCxnSpPr>
            <a:cxnSpLocks/>
          </p:cNvCxnSpPr>
          <p:nvPr/>
        </p:nvCxnSpPr>
        <p:spPr>
          <a:xfrm flipH="1">
            <a:off x="170218" y="528673"/>
            <a:ext cx="947382" cy="0"/>
          </a:xfrm>
          <a:prstGeom prst="line">
            <a:avLst/>
          </a:prstGeom>
          <a:ln>
            <a:solidFill>
              <a:srgbClr val="1011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Acorde 16">
            <a:extLst>
              <a:ext uri="{FF2B5EF4-FFF2-40B4-BE49-F238E27FC236}">
                <a16:creationId xmlns:a16="http://schemas.microsoft.com/office/drawing/2014/main" xmlns="" id="{6C02F1D2-8164-E346-BDEB-F0852BF0B2CD}"/>
              </a:ext>
            </a:extLst>
          </p:cNvPr>
          <p:cNvSpPr/>
          <p:nvPr/>
        </p:nvSpPr>
        <p:spPr>
          <a:xfrm rot="10800000">
            <a:off x="-205498" y="334960"/>
            <a:ext cx="387475" cy="387475"/>
          </a:xfrm>
          <a:prstGeom prst="chord">
            <a:avLst>
              <a:gd name="adj1" fmla="val 5452747"/>
              <a:gd name="adj2" fmla="val 16200000"/>
            </a:avLst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xmlns="" id="{34000306-3FD6-824C-83D7-B2F2A0AAA5AC}"/>
              </a:ext>
            </a:extLst>
          </p:cNvPr>
          <p:cNvSpPr/>
          <p:nvPr/>
        </p:nvSpPr>
        <p:spPr>
          <a:xfrm>
            <a:off x="0" y="5648721"/>
            <a:ext cx="3570340" cy="430887"/>
          </a:xfrm>
          <a:prstGeom prst="rect">
            <a:avLst/>
          </a:prstGeom>
          <a:solidFill>
            <a:srgbClr val="808080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TextBox 7">
            <a:extLst>
              <a:ext uri="{FF2B5EF4-FFF2-40B4-BE49-F238E27FC236}">
                <a16:creationId xmlns:a16="http://schemas.microsoft.com/office/drawing/2014/main" xmlns="" id="{6D6EC762-EC3E-9745-974B-A94BE30F5B6E}"/>
              </a:ext>
            </a:extLst>
          </p:cNvPr>
          <p:cNvSpPr txBox="1"/>
          <p:nvPr/>
        </p:nvSpPr>
        <p:spPr>
          <a:xfrm>
            <a:off x="415541" y="5648721"/>
            <a:ext cx="30189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10115B"/>
                </a:solidFill>
              </a:rPr>
              <a:t>Author Last Name, et al.</a:t>
            </a:r>
            <a:endParaRPr lang="en-US" sz="2200" i="1" dirty="0">
              <a:solidFill>
                <a:srgbClr val="10115B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985929B3-F498-2246-84C6-93665BB8A788}"/>
              </a:ext>
            </a:extLst>
          </p:cNvPr>
          <p:cNvSpPr txBox="1"/>
          <p:nvPr/>
        </p:nvSpPr>
        <p:spPr>
          <a:xfrm>
            <a:off x="383614" y="6027870"/>
            <a:ext cx="5412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rgbClr val="10115B"/>
                </a:solidFill>
              </a:rPr>
              <a:t>Revista Española de Enfermedades Digestivas (REED)</a:t>
            </a:r>
          </a:p>
          <a:p>
            <a:r>
              <a:rPr lang="es-ES" i="1" dirty="0" err="1">
                <a:solidFill>
                  <a:srgbClr val="808080"/>
                </a:solidFill>
              </a:rPr>
              <a:t>The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Spanish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Journal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of</a:t>
            </a:r>
            <a:r>
              <a:rPr lang="es-ES" i="1" dirty="0">
                <a:solidFill>
                  <a:srgbClr val="808080"/>
                </a:solidFill>
              </a:rPr>
              <a:t> </a:t>
            </a:r>
            <a:r>
              <a:rPr lang="es-ES" i="1" dirty="0" err="1">
                <a:solidFill>
                  <a:srgbClr val="808080"/>
                </a:solidFill>
              </a:rPr>
              <a:t>Gastroenterology</a:t>
            </a:r>
            <a:endParaRPr lang="es-ES" i="1" dirty="0">
              <a:solidFill>
                <a:srgbClr val="808080"/>
              </a:solidFill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xmlns="" id="{5393D2D0-F35B-2C46-8D8D-894775FD38BA}"/>
              </a:ext>
            </a:extLst>
          </p:cNvPr>
          <p:cNvSpPr/>
          <p:nvPr/>
        </p:nvSpPr>
        <p:spPr>
          <a:xfrm>
            <a:off x="-23519" y="6127572"/>
            <a:ext cx="407133" cy="310820"/>
          </a:xfrm>
          <a:prstGeom prst="rect">
            <a:avLst/>
          </a:prstGeom>
          <a:solidFill>
            <a:srgbClr val="1011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8576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549346EE9BB84CB245C769CEE0D539" ma:contentTypeVersion="13" ma:contentTypeDescription="Create a new document." ma:contentTypeScope="" ma:versionID="a6f918d559e7d2083b99a1f704cb16fa">
  <xsd:schema xmlns:xsd="http://www.w3.org/2001/XMLSchema" xmlns:xs="http://www.w3.org/2001/XMLSchema" xmlns:p="http://schemas.microsoft.com/office/2006/metadata/properties" xmlns:ns3="e64e5534-8bd7-4b0a-a93e-56a0c6a2c0cf" xmlns:ns4="0619f430-9ff0-4d82-9ff2-2c40f907e713" targetNamespace="http://schemas.microsoft.com/office/2006/metadata/properties" ma:root="true" ma:fieldsID="2d1e0fda310b85cfe7262ad0e63cbd15" ns3:_="" ns4:_="">
    <xsd:import namespace="e64e5534-8bd7-4b0a-a93e-56a0c6a2c0cf"/>
    <xsd:import namespace="0619f430-9ff0-4d82-9ff2-2c40f907e7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e5534-8bd7-4b0a-a93e-56a0c6a2c0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19f430-9ff0-4d82-9ff2-2c40f907e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D401E1-BD85-49F5-B592-D68F920A3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4e5534-8bd7-4b0a-a93e-56a0c6a2c0cf"/>
    <ds:schemaRef ds:uri="0619f430-9ff0-4d82-9ff2-2c40f907e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7D6746-F3AF-410D-93FE-CF823BB45F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010143-1776-4B7A-8C8F-60F80472BD3A}">
  <ds:schemaRefs>
    <ds:schemaRef ds:uri="0619f430-9ff0-4d82-9ff2-2c40f907e71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e64e5534-8bd7-4b0a-a93e-56a0c6a2c0c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3575</TotalTime>
  <Words>341</Words>
  <Application>Microsoft Macintosh PowerPoint</Application>
  <PresentationFormat>Personalizado</PresentationFormat>
  <Paragraphs>115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Creacion i5_2</cp:lastModifiedBy>
  <cp:revision>197</cp:revision>
  <dcterms:created xsi:type="dcterms:W3CDTF">2018-08-17T19:06:32Z</dcterms:created>
  <dcterms:modified xsi:type="dcterms:W3CDTF">2022-09-13T16:19:42Z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0x0101002E549346EE9BB84CB245C769CEE0D539</vt:lpwstr>
  </property>
</Properties>
</file>